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38015863"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Lowe" initials="LL" lastIdx="1" clrIdx="0">
    <p:extLst>
      <p:ext uri="{19B8F6BF-5375-455C-9EA6-DF929625EA0E}">
        <p15:presenceInfo xmlns:p15="http://schemas.microsoft.com/office/powerpoint/2012/main" userId="S::ll10aap@herts.ac.uk::d12b4383-b2d8-4645-88c2-7360bb541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C4C3"/>
    <a:srgbClr val="EDB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9D7D8E-9F5D-4B8A-BA89-8584E1FDD7BA}" v="117" dt="2021-06-21T08:56:03.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249" autoAdjust="0"/>
  </p:normalViewPr>
  <p:slideViewPr>
    <p:cSldViewPr snapToGrid="0">
      <p:cViewPr varScale="1">
        <p:scale>
          <a:sx n="22" d="100"/>
          <a:sy n="22" d="100"/>
        </p:scale>
        <p:origin x="7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Lowe" userId="d12b4383-b2d8-4645-88c2-7360bb5419e5" providerId="ADAL" clId="{7E9D7D8E-9F5D-4B8A-BA89-8584E1FDD7BA}"/>
    <pc:docChg chg="undo custSel modSld modMainMaster">
      <pc:chgData name="Laura Lowe" userId="d12b4383-b2d8-4645-88c2-7360bb5419e5" providerId="ADAL" clId="{7E9D7D8E-9F5D-4B8A-BA89-8584E1FDD7BA}" dt="2021-06-25T13:05:03.098" v="3611" actId="14100"/>
      <pc:docMkLst>
        <pc:docMk/>
      </pc:docMkLst>
      <pc:sldChg chg="addSp delSp modSp">
        <pc:chgData name="Laura Lowe" userId="d12b4383-b2d8-4645-88c2-7360bb5419e5" providerId="ADAL" clId="{7E9D7D8E-9F5D-4B8A-BA89-8584E1FDD7BA}" dt="2021-06-25T13:05:03.098" v="3611" actId="14100"/>
        <pc:sldMkLst>
          <pc:docMk/>
          <pc:sldMk cId="1596020472" sldId="256"/>
        </pc:sldMkLst>
        <pc:spChg chg="add mod">
          <ac:chgData name="Laura Lowe" userId="d12b4383-b2d8-4645-88c2-7360bb5419e5" providerId="ADAL" clId="{7E9D7D8E-9F5D-4B8A-BA89-8584E1FDD7BA}" dt="2021-06-21T09:20:06.576" v="3564" actId="403"/>
          <ac:spMkLst>
            <pc:docMk/>
            <pc:sldMk cId="1596020472" sldId="256"/>
            <ac:spMk id="2" creationId="{30F323E5-CC12-4166-A271-0252AA3A3321}"/>
          </ac:spMkLst>
        </pc:spChg>
        <pc:spChg chg="add mod">
          <ac:chgData name="Laura Lowe" userId="d12b4383-b2d8-4645-88c2-7360bb5419e5" providerId="ADAL" clId="{7E9D7D8E-9F5D-4B8A-BA89-8584E1FDD7BA}" dt="2021-06-25T13:03:39.924" v="3589" actId="1076"/>
          <ac:spMkLst>
            <pc:docMk/>
            <pc:sldMk cId="1596020472" sldId="256"/>
            <ac:spMk id="3" creationId="{9250B593-E269-45DC-8BD1-B2798B42F94D}"/>
          </ac:spMkLst>
        </pc:spChg>
        <pc:spChg chg="mod">
          <ac:chgData name="Laura Lowe" userId="d12b4383-b2d8-4645-88c2-7360bb5419e5" providerId="ADAL" clId="{7E9D7D8E-9F5D-4B8A-BA89-8584E1FDD7BA}" dt="2021-06-17T13:29:41.693" v="2168" actId="1076"/>
          <ac:spMkLst>
            <pc:docMk/>
            <pc:sldMk cId="1596020472" sldId="256"/>
            <ac:spMk id="4" creationId="{4E49B3AF-2B0B-44D3-A83E-ABBE9F271493}"/>
          </ac:spMkLst>
        </pc:spChg>
        <pc:spChg chg="mod">
          <ac:chgData name="Laura Lowe" userId="d12b4383-b2d8-4645-88c2-7360bb5419e5" providerId="ADAL" clId="{7E9D7D8E-9F5D-4B8A-BA89-8584E1FDD7BA}" dt="2021-06-18T09:21:20.325" v="2736" actId="1076"/>
          <ac:spMkLst>
            <pc:docMk/>
            <pc:sldMk cId="1596020472" sldId="256"/>
            <ac:spMk id="6" creationId="{2484366C-2C6E-4099-9A4C-BE615194850D}"/>
          </ac:spMkLst>
        </pc:spChg>
        <pc:spChg chg="add del mod">
          <ac:chgData name="Laura Lowe" userId="d12b4383-b2d8-4645-88c2-7360bb5419e5" providerId="ADAL" clId="{7E9D7D8E-9F5D-4B8A-BA89-8584E1FDD7BA}" dt="2021-06-17T09:05:47.054" v="56" actId="478"/>
          <ac:spMkLst>
            <pc:docMk/>
            <pc:sldMk cId="1596020472" sldId="256"/>
            <ac:spMk id="7" creationId="{7D3649D9-F7DE-4D86-9424-959043C6ABFA}"/>
          </ac:spMkLst>
        </pc:spChg>
        <pc:spChg chg="add mod">
          <ac:chgData name="Laura Lowe" userId="d12b4383-b2d8-4645-88c2-7360bb5419e5" providerId="ADAL" clId="{7E9D7D8E-9F5D-4B8A-BA89-8584E1FDD7BA}" dt="2021-06-21T08:58:34.508" v="3550" actId="1076"/>
          <ac:spMkLst>
            <pc:docMk/>
            <pc:sldMk cId="1596020472" sldId="256"/>
            <ac:spMk id="7" creationId="{B00E82B4-05FA-4739-98C3-701B7808840D}"/>
          </ac:spMkLst>
        </pc:spChg>
        <pc:spChg chg="add mod">
          <ac:chgData name="Laura Lowe" userId="d12b4383-b2d8-4645-88c2-7360bb5419e5" providerId="ADAL" clId="{7E9D7D8E-9F5D-4B8A-BA89-8584E1FDD7BA}" dt="2021-06-25T13:05:03.098" v="3611" actId="14100"/>
          <ac:spMkLst>
            <pc:docMk/>
            <pc:sldMk cId="1596020472" sldId="256"/>
            <ac:spMk id="8" creationId="{2CAE5994-5B78-4A05-8D0E-4EE861D18093}"/>
          </ac:spMkLst>
        </pc:spChg>
        <pc:spChg chg="add mod">
          <ac:chgData name="Laura Lowe" userId="d12b4383-b2d8-4645-88c2-7360bb5419e5" providerId="ADAL" clId="{7E9D7D8E-9F5D-4B8A-BA89-8584E1FDD7BA}" dt="2021-06-25T13:04:34.681" v="3603" actId="1076"/>
          <ac:spMkLst>
            <pc:docMk/>
            <pc:sldMk cId="1596020472" sldId="256"/>
            <ac:spMk id="9" creationId="{39D812FF-1975-4932-9CDC-92D552E383DA}"/>
          </ac:spMkLst>
        </pc:spChg>
        <pc:spChg chg="add mod">
          <ac:chgData name="Laura Lowe" userId="d12b4383-b2d8-4645-88c2-7360bb5419e5" providerId="ADAL" clId="{7E9D7D8E-9F5D-4B8A-BA89-8584E1FDD7BA}" dt="2021-06-25T13:04:39.118" v="3604" actId="1076"/>
          <ac:spMkLst>
            <pc:docMk/>
            <pc:sldMk cId="1596020472" sldId="256"/>
            <ac:spMk id="10" creationId="{249A8B43-0DAE-4331-BD90-C55B9234406D}"/>
          </ac:spMkLst>
        </pc:spChg>
        <pc:spChg chg="add del mod">
          <ac:chgData name="Laura Lowe" userId="d12b4383-b2d8-4645-88c2-7360bb5419e5" providerId="ADAL" clId="{7E9D7D8E-9F5D-4B8A-BA89-8584E1FDD7BA}" dt="2021-06-17T11:45:27.012" v="2017" actId="478"/>
          <ac:spMkLst>
            <pc:docMk/>
            <pc:sldMk cId="1596020472" sldId="256"/>
            <ac:spMk id="10" creationId="{C6822BE8-789D-49A4-97E3-EE9CDBDC7F12}"/>
          </ac:spMkLst>
        </pc:spChg>
        <pc:spChg chg="add del">
          <ac:chgData name="Laura Lowe" userId="d12b4383-b2d8-4645-88c2-7360bb5419e5" providerId="ADAL" clId="{7E9D7D8E-9F5D-4B8A-BA89-8584E1FDD7BA}" dt="2021-06-18T11:27:45.632" v="3504" actId="478"/>
          <ac:spMkLst>
            <pc:docMk/>
            <pc:sldMk cId="1596020472" sldId="256"/>
            <ac:spMk id="10" creationId="{ED63E23D-CCBA-4C8D-8A4F-7F4DA67DD814}"/>
          </ac:spMkLst>
        </pc:spChg>
        <pc:spChg chg="mod">
          <ac:chgData name="Laura Lowe" userId="d12b4383-b2d8-4645-88c2-7360bb5419e5" providerId="ADAL" clId="{7E9D7D8E-9F5D-4B8A-BA89-8584E1FDD7BA}" dt="2021-06-21T09:20:02.925" v="3563" actId="403"/>
          <ac:spMkLst>
            <pc:docMk/>
            <pc:sldMk cId="1596020472" sldId="256"/>
            <ac:spMk id="11" creationId="{3DD285A6-A6C0-4B07-B03F-BA1390679700}"/>
          </ac:spMkLst>
        </pc:spChg>
        <pc:spChg chg="add del mod">
          <ac:chgData name="Laura Lowe" userId="d12b4383-b2d8-4645-88c2-7360bb5419e5" providerId="ADAL" clId="{7E9D7D8E-9F5D-4B8A-BA89-8584E1FDD7BA}" dt="2021-06-18T11:27:41.293" v="3503" actId="478"/>
          <ac:spMkLst>
            <pc:docMk/>
            <pc:sldMk cId="1596020472" sldId="256"/>
            <ac:spMk id="12" creationId="{1F7CD31C-C74E-4FEC-A914-96EE03145247}"/>
          </ac:spMkLst>
        </pc:spChg>
        <pc:spChg chg="del mod">
          <ac:chgData name="Laura Lowe" userId="d12b4383-b2d8-4645-88c2-7360bb5419e5" providerId="ADAL" clId="{7E9D7D8E-9F5D-4B8A-BA89-8584E1FDD7BA}" dt="2021-06-17T13:22:49.032" v="2124" actId="478"/>
          <ac:spMkLst>
            <pc:docMk/>
            <pc:sldMk cId="1596020472" sldId="256"/>
            <ac:spMk id="12" creationId="{8376386C-D0C6-405D-9688-00EE634E907F}"/>
          </ac:spMkLst>
        </pc:spChg>
        <pc:spChg chg="mod">
          <ac:chgData name="Laura Lowe" userId="d12b4383-b2d8-4645-88c2-7360bb5419e5" providerId="ADAL" clId="{7E9D7D8E-9F5D-4B8A-BA89-8584E1FDD7BA}" dt="2021-06-21T09:20:10.857" v="3565" actId="403"/>
          <ac:spMkLst>
            <pc:docMk/>
            <pc:sldMk cId="1596020472" sldId="256"/>
            <ac:spMk id="13" creationId="{2B434B17-5BEC-4FBB-B0FA-28E23AC64E2B}"/>
          </ac:spMkLst>
        </pc:spChg>
        <pc:spChg chg="mod">
          <ac:chgData name="Laura Lowe" userId="d12b4383-b2d8-4645-88c2-7360bb5419e5" providerId="ADAL" clId="{7E9D7D8E-9F5D-4B8A-BA89-8584E1FDD7BA}" dt="2021-06-21T09:20:14.099" v="3566" actId="403"/>
          <ac:spMkLst>
            <pc:docMk/>
            <pc:sldMk cId="1596020472" sldId="256"/>
            <ac:spMk id="14" creationId="{35B81FDD-37F6-4C7C-95E8-14BBF56A491B}"/>
          </ac:spMkLst>
        </pc:spChg>
        <pc:spChg chg="mod">
          <ac:chgData name="Laura Lowe" userId="d12b4383-b2d8-4645-88c2-7360bb5419e5" providerId="ADAL" clId="{7E9D7D8E-9F5D-4B8A-BA89-8584E1FDD7BA}" dt="2021-06-25T13:03:59.497" v="3594" actId="1076"/>
          <ac:spMkLst>
            <pc:docMk/>
            <pc:sldMk cId="1596020472" sldId="256"/>
            <ac:spMk id="15" creationId="{046E76B2-D1EA-4B89-8305-851FA0830A00}"/>
          </ac:spMkLst>
        </pc:spChg>
        <pc:spChg chg="add mod">
          <ac:chgData name="Laura Lowe" userId="d12b4383-b2d8-4645-88c2-7360bb5419e5" providerId="ADAL" clId="{7E9D7D8E-9F5D-4B8A-BA89-8584E1FDD7BA}" dt="2021-06-25T13:04:57.099" v="3609" actId="1076"/>
          <ac:spMkLst>
            <pc:docMk/>
            <pc:sldMk cId="1596020472" sldId="256"/>
            <ac:spMk id="16" creationId="{3A5BD5D2-8903-4865-8B27-AF8BBBF9196E}"/>
          </ac:spMkLst>
        </pc:spChg>
        <pc:spChg chg="add mod">
          <ac:chgData name="Laura Lowe" userId="d12b4383-b2d8-4645-88c2-7360bb5419e5" providerId="ADAL" clId="{7E9D7D8E-9F5D-4B8A-BA89-8584E1FDD7BA}" dt="2021-06-25T13:04:05.999" v="3595" actId="1076"/>
          <ac:spMkLst>
            <pc:docMk/>
            <pc:sldMk cId="1596020472" sldId="256"/>
            <ac:spMk id="17" creationId="{74A2A1E2-7935-4244-86F1-CF487ADC4866}"/>
          </ac:spMkLst>
        </pc:spChg>
        <pc:spChg chg="add mod">
          <ac:chgData name="Laura Lowe" userId="d12b4383-b2d8-4645-88c2-7360bb5419e5" providerId="ADAL" clId="{7E9D7D8E-9F5D-4B8A-BA89-8584E1FDD7BA}" dt="2021-06-25T13:04:43.386" v="3606" actId="1076"/>
          <ac:spMkLst>
            <pc:docMk/>
            <pc:sldMk cId="1596020472" sldId="256"/>
            <ac:spMk id="18" creationId="{36BC29F6-0E00-4B25-90F8-C983B08BFEDA}"/>
          </ac:spMkLst>
        </pc:spChg>
        <pc:spChg chg="add del mod">
          <ac:chgData name="Laura Lowe" userId="d12b4383-b2d8-4645-88c2-7360bb5419e5" providerId="ADAL" clId="{7E9D7D8E-9F5D-4B8A-BA89-8584E1FDD7BA}" dt="2021-06-17T13:24:19.393" v="2140" actId="478"/>
          <ac:spMkLst>
            <pc:docMk/>
            <pc:sldMk cId="1596020472" sldId="256"/>
            <ac:spMk id="21" creationId="{6A763EE9-C8B3-47B3-819D-68CA2C65BD00}"/>
          </ac:spMkLst>
        </pc:spChg>
        <pc:spChg chg="add mod">
          <ac:chgData name="Laura Lowe" userId="d12b4383-b2d8-4645-88c2-7360bb5419e5" providerId="ADAL" clId="{7E9D7D8E-9F5D-4B8A-BA89-8584E1FDD7BA}" dt="2021-06-17T13:32:55.055" v="2206" actId="403"/>
          <ac:spMkLst>
            <pc:docMk/>
            <pc:sldMk cId="1596020472" sldId="256"/>
            <ac:spMk id="22" creationId="{91056454-8E45-4D3B-A71C-7B7584D51C45}"/>
          </ac:spMkLst>
        </pc:spChg>
        <pc:picChg chg="add del mod">
          <ac:chgData name="Laura Lowe" userId="d12b4383-b2d8-4645-88c2-7360bb5419e5" providerId="ADAL" clId="{7E9D7D8E-9F5D-4B8A-BA89-8584E1FDD7BA}" dt="2021-06-17T09:05:47.054" v="56" actId="478"/>
          <ac:picMkLst>
            <pc:docMk/>
            <pc:sldMk cId="1596020472" sldId="256"/>
            <ac:picMk id="5" creationId="{6783E397-8C4B-4891-B407-2CC87C17DEAB}"/>
          </ac:picMkLst>
        </pc:picChg>
        <pc:picChg chg="add mod">
          <ac:chgData name="Laura Lowe" userId="d12b4383-b2d8-4645-88c2-7360bb5419e5" providerId="ADAL" clId="{7E9D7D8E-9F5D-4B8A-BA89-8584E1FDD7BA}" dt="2021-06-25T13:04:26.223" v="3602" actId="1076"/>
          <ac:picMkLst>
            <pc:docMk/>
            <pc:sldMk cId="1596020472" sldId="256"/>
            <ac:picMk id="5" creationId="{B52A0FB1-F053-450B-81D3-4BDBF97205AC}"/>
          </ac:picMkLst>
        </pc:picChg>
        <pc:picChg chg="add del mod">
          <ac:chgData name="Laura Lowe" userId="d12b4383-b2d8-4645-88c2-7360bb5419e5" providerId="ADAL" clId="{7E9D7D8E-9F5D-4B8A-BA89-8584E1FDD7BA}" dt="2021-06-17T11:45:27.012" v="2017" actId="478"/>
          <ac:picMkLst>
            <pc:docMk/>
            <pc:sldMk cId="1596020472" sldId="256"/>
            <ac:picMk id="9" creationId="{F4B6B409-669C-44C4-83C5-EA7FD58E9254}"/>
          </ac:picMkLst>
        </pc:picChg>
        <pc:picChg chg="add del mod">
          <ac:chgData name="Laura Lowe" userId="d12b4383-b2d8-4645-88c2-7360bb5419e5" providerId="ADAL" clId="{7E9D7D8E-9F5D-4B8A-BA89-8584E1FDD7BA}" dt="2021-06-17T13:24:19.393" v="2140" actId="478"/>
          <ac:picMkLst>
            <pc:docMk/>
            <pc:sldMk cId="1596020472" sldId="256"/>
            <ac:picMk id="20" creationId="{168B0244-FBB0-4292-ABBA-78F11DB772F9}"/>
          </ac:picMkLst>
        </pc:picChg>
        <pc:picChg chg="add">
          <ac:chgData name="Laura Lowe" userId="d12b4383-b2d8-4645-88c2-7360bb5419e5" providerId="ADAL" clId="{7E9D7D8E-9F5D-4B8A-BA89-8584E1FDD7BA}" dt="2021-06-18T09:26:33.652" v="2892"/>
          <ac:picMkLst>
            <pc:docMk/>
            <pc:sldMk cId="1596020472" sldId="256"/>
            <ac:picMk id="1026" creationId="{92BA5CBF-B8F5-4196-8636-4F4AB133CC1D}"/>
          </ac:picMkLst>
        </pc:picChg>
        <pc:picChg chg="add">
          <ac:chgData name="Laura Lowe" userId="d12b4383-b2d8-4645-88c2-7360bb5419e5" providerId="ADAL" clId="{7E9D7D8E-9F5D-4B8A-BA89-8584E1FDD7BA}" dt="2021-06-18T09:26:38.363" v="2893"/>
          <ac:picMkLst>
            <pc:docMk/>
            <pc:sldMk cId="1596020472" sldId="256"/>
            <ac:picMk id="1028" creationId="{EB3DEA5A-D9B6-4DFD-8D95-84727C51DDC6}"/>
          </ac:picMkLst>
        </pc:picChg>
      </pc:sldChg>
      <pc:sldMasterChg chg="modSp modSldLayout">
        <pc:chgData name="Laura Lowe" userId="d12b4383-b2d8-4645-88c2-7360bb5419e5" providerId="ADAL" clId="{7E9D7D8E-9F5D-4B8A-BA89-8584E1FDD7BA}" dt="2021-06-17T13:29:34.055" v="2167"/>
        <pc:sldMasterMkLst>
          <pc:docMk/>
          <pc:sldMasterMk cId="182923053" sldId="2147483660"/>
        </pc:sldMasterMkLst>
        <pc:spChg chg="mod">
          <ac:chgData name="Laura Lowe" userId="d12b4383-b2d8-4645-88c2-7360bb5419e5" providerId="ADAL" clId="{7E9D7D8E-9F5D-4B8A-BA89-8584E1FDD7BA}" dt="2021-06-17T13:29:34.055" v="2167"/>
          <ac:spMkLst>
            <pc:docMk/>
            <pc:sldMasterMk cId="182923053" sldId="2147483660"/>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ac:spMk id="3"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ac:spMk id="4"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ac:spMk id="5"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ac:spMk id="6" creationId="{00000000-0000-0000-0000-000000000000}"/>
          </ac:spMkLst>
        </pc:spChg>
        <pc:sldLayoutChg chg="modSp">
          <pc:chgData name="Laura Lowe" userId="d12b4383-b2d8-4645-88c2-7360bb5419e5" providerId="ADAL" clId="{7E9D7D8E-9F5D-4B8A-BA89-8584E1FDD7BA}" dt="2021-06-17T13:29:34.055" v="2167"/>
          <pc:sldLayoutMkLst>
            <pc:docMk/>
            <pc:sldMasterMk cId="182923053" sldId="2147483660"/>
            <pc:sldLayoutMk cId="4115957612" sldId="2147483661"/>
          </pc:sldLayoutMkLst>
          <pc:spChg chg="mod">
            <ac:chgData name="Laura Lowe" userId="d12b4383-b2d8-4645-88c2-7360bb5419e5" providerId="ADAL" clId="{7E9D7D8E-9F5D-4B8A-BA89-8584E1FDD7BA}" dt="2021-06-17T13:29:34.055" v="2167"/>
            <ac:spMkLst>
              <pc:docMk/>
              <pc:sldMasterMk cId="182923053" sldId="2147483660"/>
              <pc:sldLayoutMk cId="4115957612" sldId="2147483661"/>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4115957612" sldId="2147483661"/>
              <ac:spMk id="3"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2788398669" sldId="2147483663"/>
          </pc:sldLayoutMkLst>
          <pc:spChg chg="mod">
            <ac:chgData name="Laura Lowe" userId="d12b4383-b2d8-4645-88c2-7360bb5419e5" providerId="ADAL" clId="{7E9D7D8E-9F5D-4B8A-BA89-8584E1FDD7BA}" dt="2021-06-17T13:29:34.055" v="2167"/>
            <ac:spMkLst>
              <pc:docMk/>
              <pc:sldMasterMk cId="182923053" sldId="2147483660"/>
              <pc:sldLayoutMk cId="2788398669" sldId="2147483663"/>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2788398669" sldId="2147483663"/>
              <ac:spMk id="3"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3543348238" sldId="2147483664"/>
          </pc:sldLayoutMkLst>
          <pc:spChg chg="mod">
            <ac:chgData name="Laura Lowe" userId="d12b4383-b2d8-4645-88c2-7360bb5419e5" providerId="ADAL" clId="{7E9D7D8E-9F5D-4B8A-BA89-8584E1FDD7BA}" dt="2021-06-17T13:29:34.055" v="2167"/>
            <ac:spMkLst>
              <pc:docMk/>
              <pc:sldMasterMk cId="182923053" sldId="2147483660"/>
              <pc:sldLayoutMk cId="3543348238" sldId="2147483664"/>
              <ac:spMk id="3"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3543348238" sldId="2147483664"/>
              <ac:spMk id="4"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586750176" sldId="2147483665"/>
          </pc:sldLayoutMkLst>
          <pc:spChg chg="mod">
            <ac:chgData name="Laura Lowe" userId="d12b4383-b2d8-4645-88c2-7360bb5419e5" providerId="ADAL" clId="{7E9D7D8E-9F5D-4B8A-BA89-8584E1FDD7BA}" dt="2021-06-17T13:29:34.055" v="2167"/>
            <ac:spMkLst>
              <pc:docMk/>
              <pc:sldMasterMk cId="182923053" sldId="2147483660"/>
              <pc:sldLayoutMk cId="586750176" sldId="2147483665"/>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586750176" sldId="2147483665"/>
              <ac:spMk id="3"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586750176" sldId="2147483665"/>
              <ac:spMk id="4"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586750176" sldId="2147483665"/>
              <ac:spMk id="5"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586750176" sldId="2147483665"/>
              <ac:spMk id="6"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1034262764" sldId="2147483668"/>
          </pc:sldLayoutMkLst>
          <pc:spChg chg="mod">
            <ac:chgData name="Laura Lowe" userId="d12b4383-b2d8-4645-88c2-7360bb5419e5" providerId="ADAL" clId="{7E9D7D8E-9F5D-4B8A-BA89-8584E1FDD7BA}" dt="2021-06-17T13:29:34.055" v="2167"/>
            <ac:spMkLst>
              <pc:docMk/>
              <pc:sldMasterMk cId="182923053" sldId="2147483660"/>
              <pc:sldLayoutMk cId="1034262764" sldId="2147483668"/>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1034262764" sldId="2147483668"/>
              <ac:spMk id="3"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1034262764" sldId="2147483668"/>
              <ac:spMk id="4"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3044264659" sldId="2147483669"/>
          </pc:sldLayoutMkLst>
          <pc:spChg chg="mod">
            <ac:chgData name="Laura Lowe" userId="d12b4383-b2d8-4645-88c2-7360bb5419e5" providerId="ADAL" clId="{7E9D7D8E-9F5D-4B8A-BA89-8584E1FDD7BA}" dt="2021-06-17T13:29:34.055" v="2167"/>
            <ac:spMkLst>
              <pc:docMk/>
              <pc:sldMasterMk cId="182923053" sldId="2147483660"/>
              <pc:sldLayoutMk cId="3044264659" sldId="2147483669"/>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3044264659" sldId="2147483669"/>
              <ac:spMk id="3"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3044264659" sldId="2147483669"/>
              <ac:spMk id="4" creationId="{00000000-0000-0000-0000-000000000000}"/>
            </ac:spMkLst>
          </pc:spChg>
        </pc:sldLayoutChg>
        <pc:sldLayoutChg chg="modSp">
          <pc:chgData name="Laura Lowe" userId="d12b4383-b2d8-4645-88c2-7360bb5419e5" providerId="ADAL" clId="{7E9D7D8E-9F5D-4B8A-BA89-8584E1FDD7BA}" dt="2021-06-17T13:29:34.055" v="2167"/>
          <pc:sldLayoutMkLst>
            <pc:docMk/>
            <pc:sldMasterMk cId="182923053" sldId="2147483660"/>
            <pc:sldLayoutMk cId="2708004328" sldId="2147483671"/>
          </pc:sldLayoutMkLst>
          <pc:spChg chg="mod">
            <ac:chgData name="Laura Lowe" userId="d12b4383-b2d8-4645-88c2-7360bb5419e5" providerId="ADAL" clId="{7E9D7D8E-9F5D-4B8A-BA89-8584E1FDD7BA}" dt="2021-06-17T13:29:34.055" v="2167"/>
            <ac:spMkLst>
              <pc:docMk/>
              <pc:sldMasterMk cId="182923053" sldId="2147483660"/>
              <pc:sldLayoutMk cId="2708004328" sldId="2147483671"/>
              <ac:spMk id="2" creationId="{00000000-0000-0000-0000-000000000000}"/>
            </ac:spMkLst>
          </pc:spChg>
          <pc:spChg chg="mod">
            <ac:chgData name="Laura Lowe" userId="d12b4383-b2d8-4645-88c2-7360bb5419e5" providerId="ADAL" clId="{7E9D7D8E-9F5D-4B8A-BA89-8584E1FDD7BA}" dt="2021-06-17T13:29:34.055" v="2167"/>
            <ac:spMkLst>
              <pc:docMk/>
              <pc:sldMasterMk cId="182923053" sldId="2147483660"/>
              <pc:sldLayoutMk cId="2708004328" sldId="2147483671"/>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03B60-2288-4C07-9436-4DCFC4FEFE8C}" type="datetimeFigureOut">
              <a:rPr lang="en-GB" smtClean="0"/>
              <a:t>25/06/2021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9D5C8-C68A-41B2-A0DC-1785EAE2DC60}" type="slidenum">
              <a:rPr lang="en-GB" smtClean="0"/>
              <a:t>‹#›</a:t>
            </a:fld>
            <a:endParaRPr lang="en-GB"/>
          </a:p>
        </p:txBody>
      </p:sp>
    </p:spTree>
    <p:extLst>
      <p:ext uri="{BB962C8B-B14F-4D97-AF65-F5344CB8AC3E}">
        <p14:creationId xmlns:p14="http://schemas.microsoft.com/office/powerpoint/2010/main" val="1570604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49D5C8-C68A-41B2-A0DC-1785EAE2DC60}" type="slidenum">
              <a:rPr lang="en-GB" smtClean="0"/>
              <a:t>1</a:t>
            </a:fld>
            <a:endParaRPr lang="en-GB"/>
          </a:p>
        </p:txBody>
      </p:sp>
    </p:spTree>
    <p:extLst>
      <p:ext uri="{BB962C8B-B14F-4D97-AF65-F5344CB8AC3E}">
        <p14:creationId xmlns:p14="http://schemas.microsoft.com/office/powerpoint/2010/main" val="183512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51983" y="3499590"/>
            <a:ext cx="28511897" cy="7444669"/>
          </a:xfrm>
        </p:spPr>
        <p:txBody>
          <a:bodyPr anchor="b"/>
          <a:lstStyle>
            <a:lvl1pPr algn="ctr">
              <a:defRPr sz="18709"/>
            </a:lvl1pPr>
          </a:lstStyle>
          <a:p>
            <a:r>
              <a:rPr lang="en-US"/>
              <a:t>Click to edit Master title style</a:t>
            </a:r>
            <a:endParaRPr lang="en-US" dirty="0"/>
          </a:p>
        </p:txBody>
      </p:sp>
      <p:sp>
        <p:nvSpPr>
          <p:cNvPr id="3" name="Subtitle 2"/>
          <p:cNvSpPr>
            <a:spLocks noGrp="1"/>
          </p:cNvSpPr>
          <p:nvPr>
            <p:ph type="subTitle" idx="1"/>
          </p:nvPr>
        </p:nvSpPr>
        <p:spPr>
          <a:xfrm>
            <a:off x="4751983" y="11231355"/>
            <a:ext cx="28511897" cy="5162758"/>
          </a:xfrm>
        </p:spPr>
        <p:txBody>
          <a:bodyPr/>
          <a:lstStyle>
            <a:lvl1pPr marL="0" indent="0" algn="ctr">
              <a:buNone/>
              <a:defRPr sz="7483"/>
            </a:lvl1pPr>
            <a:lvl2pPr marL="1425595" indent="0" algn="ctr">
              <a:buNone/>
              <a:defRPr sz="6236"/>
            </a:lvl2pPr>
            <a:lvl3pPr marL="2851191" indent="0" algn="ctr">
              <a:buNone/>
              <a:defRPr sz="5613"/>
            </a:lvl3pPr>
            <a:lvl4pPr marL="4276786" indent="0" algn="ctr">
              <a:buNone/>
              <a:defRPr sz="4989"/>
            </a:lvl4pPr>
            <a:lvl5pPr marL="5702381" indent="0" algn="ctr">
              <a:buNone/>
              <a:defRPr sz="4989"/>
            </a:lvl5pPr>
            <a:lvl6pPr marL="7127977" indent="0" algn="ctr">
              <a:buNone/>
              <a:defRPr sz="4989"/>
            </a:lvl6pPr>
            <a:lvl7pPr marL="8553572" indent="0" algn="ctr">
              <a:buNone/>
              <a:defRPr sz="4989"/>
            </a:lvl7pPr>
            <a:lvl8pPr marL="9979167" indent="0" algn="ctr">
              <a:buNone/>
              <a:defRPr sz="4989"/>
            </a:lvl8pPr>
            <a:lvl9pPr marL="11404763" indent="0" algn="ctr">
              <a:buNone/>
              <a:defRPr sz="498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D66A55-24F6-4B60-93FB-492B847B2DD4}"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948337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D66A55-24F6-4B60-93FB-492B847B2DD4}"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155387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205102" y="1138480"/>
            <a:ext cx="8197170" cy="181216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13591" y="1138480"/>
            <a:ext cx="24116313" cy="181216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D66A55-24F6-4B60-93FB-492B847B2DD4}"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40850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D66A55-24F6-4B60-93FB-492B847B2DD4}"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9027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93791" y="5331060"/>
            <a:ext cx="32788682" cy="8894992"/>
          </a:xfrm>
        </p:spPr>
        <p:txBody>
          <a:bodyPr anchor="b"/>
          <a:lstStyle>
            <a:lvl1pPr>
              <a:defRPr sz="18709"/>
            </a:lvl1pPr>
          </a:lstStyle>
          <a:p>
            <a:r>
              <a:rPr lang="en-US"/>
              <a:t>Click to edit Master title style</a:t>
            </a:r>
            <a:endParaRPr lang="en-US" dirty="0"/>
          </a:p>
        </p:txBody>
      </p:sp>
      <p:sp>
        <p:nvSpPr>
          <p:cNvPr id="3" name="Text Placeholder 2"/>
          <p:cNvSpPr>
            <a:spLocks noGrp="1"/>
          </p:cNvSpPr>
          <p:nvPr>
            <p:ph type="body" idx="1"/>
          </p:nvPr>
        </p:nvSpPr>
        <p:spPr>
          <a:xfrm>
            <a:off x="2593791" y="14310202"/>
            <a:ext cx="32788682" cy="4677666"/>
          </a:xfrm>
        </p:spPr>
        <p:txBody>
          <a:bodyPr/>
          <a:lstStyle>
            <a:lvl1pPr marL="0" indent="0">
              <a:buNone/>
              <a:defRPr sz="7483">
                <a:solidFill>
                  <a:schemeClr val="tx1">
                    <a:tint val="75000"/>
                  </a:schemeClr>
                </a:solidFill>
              </a:defRPr>
            </a:lvl1pPr>
            <a:lvl2pPr marL="1425595" indent="0">
              <a:buNone/>
              <a:defRPr sz="6236">
                <a:solidFill>
                  <a:schemeClr val="tx1">
                    <a:tint val="75000"/>
                  </a:schemeClr>
                </a:solidFill>
              </a:defRPr>
            </a:lvl2pPr>
            <a:lvl3pPr marL="2851191" indent="0">
              <a:buNone/>
              <a:defRPr sz="5613">
                <a:solidFill>
                  <a:schemeClr val="tx1">
                    <a:tint val="75000"/>
                  </a:schemeClr>
                </a:solidFill>
              </a:defRPr>
            </a:lvl3pPr>
            <a:lvl4pPr marL="4276786" indent="0">
              <a:buNone/>
              <a:defRPr sz="4989">
                <a:solidFill>
                  <a:schemeClr val="tx1">
                    <a:tint val="75000"/>
                  </a:schemeClr>
                </a:solidFill>
              </a:defRPr>
            </a:lvl4pPr>
            <a:lvl5pPr marL="5702381" indent="0">
              <a:buNone/>
              <a:defRPr sz="4989">
                <a:solidFill>
                  <a:schemeClr val="tx1">
                    <a:tint val="75000"/>
                  </a:schemeClr>
                </a:solidFill>
              </a:defRPr>
            </a:lvl5pPr>
            <a:lvl6pPr marL="7127977" indent="0">
              <a:buNone/>
              <a:defRPr sz="4989">
                <a:solidFill>
                  <a:schemeClr val="tx1">
                    <a:tint val="75000"/>
                  </a:schemeClr>
                </a:solidFill>
              </a:defRPr>
            </a:lvl6pPr>
            <a:lvl7pPr marL="8553572" indent="0">
              <a:buNone/>
              <a:defRPr sz="4989">
                <a:solidFill>
                  <a:schemeClr val="tx1">
                    <a:tint val="75000"/>
                  </a:schemeClr>
                </a:solidFill>
              </a:defRPr>
            </a:lvl7pPr>
            <a:lvl8pPr marL="9979167" indent="0">
              <a:buNone/>
              <a:defRPr sz="4989">
                <a:solidFill>
                  <a:schemeClr val="tx1">
                    <a:tint val="75000"/>
                  </a:schemeClr>
                </a:solidFill>
              </a:defRPr>
            </a:lvl8pPr>
            <a:lvl9pPr marL="11404763" indent="0">
              <a:buNone/>
              <a:defRPr sz="498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D66A55-24F6-4B60-93FB-492B847B2DD4}" type="datetimeFigureOut">
              <a:rPr lang="en-GB" smtClean="0"/>
              <a:t>25/06/2021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342249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13590" y="5692400"/>
            <a:ext cx="16156742"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245531" y="5692400"/>
            <a:ext cx="16156742"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D66A55-24F6-4B60-93FB-492B847B2DD4}"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173622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18542" y="1138482"/>
            <a:ext cx="32788682" cy="41331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18544" y="5241960"/>
            <a:ext cx="16082490"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4" name="Content Placeholder 3"/>
          <p:cNvSpPr>
            <a:spLocks noGrp="1"/>
          </p:cNvSpPr>
          <p:nvPr>
            <p:ph sz="half" idx="2"/>
          </p:nvPr>
        </p:nvSpPr>
        <p:spPr>
          <a:xfrm>
            <a:off x="2618544" y="7810963"/>
            <a:ext cx="16082490"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245531" y="5241960"/>
            <a:ext cx="16161693"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6" name="Content Placeholder 5"/>
          <p:cNvSpPr>
            <a:spLocks noGrp="1"/>
          </p:cNvSpPr>
          <p:nvPr>
            <p:ph sz="quarter" idx="4"/>
          </p:nvPr>
        </p:nvSpPr>
        <p:spPr>
          <a:xfrm>
            <a:off x="19245531" y="7810963"/>
            <a:ext cx="16161693"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D66A55-24F6-4B60-93FB-492B847B2DD4}" type="datetimeFigureOut">
              <a:rPr lang="en-GB" smtClean="0"/>
              <a:t>25/06/2021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90561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D66A55-24F6-4B60-93FB-492B847B2DD4}" type="datetimeFigureOut">
              <a:rPr lang="en-GB" smtClean="0"/>
              <a:t>25/06/2021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5355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66A55-24F6-4B60-93FB-492B847B2DD4}" type="datetimeFigureOut">
              <a:rPr lang="en-GB" smtClean="0"/>
              <a:t>25/06/2021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96364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18544" y="1425575"/>
            <a:ext cx="12261104" cy="4989513"/>
          </a:xfrm>
        </p:spPr>
        <p:txBody>
          <a:bodyPr anchor="b"/>
          <a:lstStyle>
            <a:lvl1pPr>
              <a:defRPr sz="9978"/>
            </a:lvl1pPr>
          </a:lstStyle>
          <a:p>
            <a:r>
              <a:rPr lang="en-US"/>
              <a:t>Click to edit Master title style</a:t>
            </a:r>
            <a:endParaRPr lang="en-US" dirty="0"/>
          </a:p>
        </p:txBody>
      </p:sp>
      <p:sp>
        <p:nvSpPr>
          <p:cNvPr id="3" name="Content Placeholder 2"/>
          <p:cNvSpPr>
            <a:spLocks noGrp="1"/>
          </p:cNvSpPr>
          <p:nvPr>
            <p:ph idx="1"/>
          </p:nvPr>
        </p:nvSpPr>
        <p:spPr>
          <a:xfrm>
            <a:off x="16161693" y="3078847"/>
            <a:ext cx="19245531" cy="15196234"/>
          </a:xfrm>
        </p:spPr>
        <p:txBody>
          <a:bodyPr/>
          <a:lstStyle>
            <a:lvl1pPr>
              <a:defRPr sz="9978"/>
            </a:lvl1pPr>
            <a:lvl2pPr>
              <a:defRPr sz="8731"/>
            </a:lvl2pPr>
            <a:lvl3pPr>
              <a:defRPr sz="7483"/>
            </a:lvl3pPr>
            <a:lvl4pPr>
              <a:defRPr sz="6236"/>
            </a:lvl4pPr>
            <a:lvl5pPr>
              <a:defRPr sz="6236"/>
            </a:lvl5pPr>
            <a:lvl6pPr>
              <a:defRPr sz="6236"/>
            </a:lvl6pPr>
            <a:lvl7pPr>
              <a:defRPr sz="6236"/>
            </a:lvl7pPr>
            <a:lvl8pPr>
              <a:defRPr sz="6236"/>
            </a:lvl8pPr>
            <a:lvl9pPr>
              <a:defRPr sz="62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18544" y="6415088"/>
            <a:ext cx="1226110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07D66A55-24F6-4B60-93FB-492B847B2DD4}"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951560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18544" y="1425575"/>
            <a:ext cx="12261104" cy="4989513"/>
          </a:xfrm>
        </p:spPr>
        <p:txBody>
          <a:bodyPr anchor="b"/>
          <a:lstStyle>
            <a:lvl1pPr>
              <a:defRPr sz="9978"/>
            </a:lvl1pPr>
          </a:lstStyle>
          <a:p>
            <a:r>
              <a:rPr lang="en-US"/>
              <a:t>Click to edit Master title style</a:t>
            </a:r>
            <a:endParaRPr lang="en-US" dirty="0"/>
          </a:p>
        </p:txBody>
      </p:sp>
      <p:sp>
        <p:nvSpPr>
          <p:cNvPr id="3" name="Picture Placeholder 2"/>
          <p:cNvSpPr>
            <a:spLocks noGrp="1" noChangeAspect="1"/>
          </p:cNvSpPr>
          <p:nvPr>
            <p:ph type="pic" idx="1"/>
          </p:nvPr>
        </p:nvSpPr>
        <p:spPr>
          <a:xfrm>
            <a:off x="16161693" y="3078847"/>
            <a:ext cx="19245531" cy="15196234"/>
          </a:xfrm>
        </p:spPr>
        <p:txBody>
          <a:bodyPr anchor="t"/>
          <a:lstStyle>
            <a:lvl1pPr marL="0" indent="0">
              <a:buNone/>
              <a:defRPr sz="9978"/>
            </a:lvl1pPr>
            <a:lvl2pPr marL="1425595" indent="0">
              <a:buNone/>
              <a:defRPr sz="8731"/>
            </a:lvl2pPr>
            <a:lvl3pPr marL="2851191" indent="0">
              <a:buNone/>
              <a:defRPr sz="7483"/>
            </a:lvl3pPr>
            <a:lvl4pPr marL="4276786" indent="0">
              <a:buNone/>
              <a:defRPr sz="6236"/>
            </a:lvl4pPr>
            <a:lvl5pPr marL="5702381" indent="0">
              <a:buNone/>
              <a:defRPr sz="6236"/>
            </a:lvl5pPr>
            <a:lvl6pPr marL="7127977" indent="0">
              <a:buNone/>
              <a:defRPr sz="6236"/>
            </a:lvl6pPr>
            <a:lvl7pPr marL="8553572" indent="0">
              <a:buNone/>
              <a:defRPr sz="6236"/>
            </a:lvl7pPr>
            <a:lvl8pPr marL="9979167" indent="0">
              <a:buNone/>
              <a:defRPr sz="6236"/>
            </a:lvl8pPr>
            <a:lvl9pPr marL="11404763" indent="0">
              <a:buNone/>
              <a:defRPr sz="6236"/>
            </a:lvl9pPr>
          </a:lstStyle>
          <a:p>
            <a:r>
              <a:rPr lang="en-US"/>
              <a:t>Click icon to add picture</a:t>
            </a:r>
            <a:endParaRPr lang="en-US" dirty="0"/>
          </a:p>
        </p:txBody>
      </p:sp>
      <p:sp>
        <p:nvSpPr>
          <p:cNvPr id="4" name="Text Placeholder 3"/>
          <p:cNvSpPr>
            <a:spLocks noGrp="1"/>
          </p:cNvSpPr>
          <p:nvPr>
            <p:ph type="body" sz="half" idx="2"/>
          </p:nvPr>
        </p:nvSpPr>
        <p:spPr>
          <a:xfrm>
            <a:off x="2618544" y="6415088"/>
            <a:ext cx="1226110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07D66A55-24F6-4B60-93FB-492B847B2DD4}" type="datetimeFigureOut">
              <a:rPr lang="en-GB" smtClean="0"/>
              <a:t>25/06/2021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E77AB6-DF01-43EB-A6D8-794F7D328819}" type="slidenum">
              <a:rPr lang="en-GB" smtClean="0"/>
              <a:t>‹#›</a:t>
            </a:fld>
            <a:endParaRPr lang="en-GB"/>
          </a:p>
        </p:txBody>
      </p:sp>
    </p:spTree>
    <p:extLst>
      <p:ext uri="{BB962C8B-B14F-4D97-AF65-F5344CB8AC3E}">
        <p14:creationId xmlns:p14="http://schemas.microsoft.com/office/powerpoint/2010/main" val="52888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13591" y="1138482"/>
            <a:ext cx="32788682" cy="413317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13591" y="5692400"/>
            <a:ext cx="32788682" cy="13567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13591" y="19819454"/>
            <a:ext cx="8553569" cy="1138480"/>
          </a:xfrm>
          <a:prstGeom prst="rect">
            <a:avLst/>
          </a:prstGeom>
        </p:spPr>
        <p:txBody>
          <a:bodyPr vert="horz" lIns="91440" tIns="45720" rIns="91440" bIns="45720" rtlCol="0" anchor="ctr"/>
          <a:lstStyle>
            <a:lvl1pPr algn="l">
              <a:defRPr sz="3742">
                <a:solidFill>
                  <a:schemeClr val="tx1">
                    <a:tint val="75000"/>
                  </a:schemeClr>
                </a:solidFill>
              </a:defRPr>
            </a:lvl1pPr>
          </a:lstStyle>
          <a:p>
            <a:fld id="{07D66A55-24F6-4B60-93FB-492B847B2DD4}" type="datetimeFigureOut">
              <a:rPr lang="en-GB" smtClean="0"/>
              <a:t>25/06/2021</a:t>
            </a:fld>
            <a:endParaRPr lang="en-GB"/>
          </a:p>
        </p:txBody>
      </p:sp>
      <p:sp>
        <p:nvSpPr>
          <p:cNvPr id="5" name="Footer Placeholder 4"/>
          <p:cNvSpPr>
            <a:spLocks noGrp="1"/>
          </p:cNvSpPr>
          <p:nvPr>
            <p:ph type="ftr" sz="quarter" idx="3"/>
          </p:nvPr>
        </p:nvSpPr>
        <p:spPr>
          <a:xfrm>
            <a:off x="12592755" y="19819454"/>
            <a:ext cx="12830354" cy="1138480"/>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6848703" y="19819454"/>
            <a:ext cx="8553569" cy="1138480"/>
          </a:xfrm>
          <a:prstGeom prst="rect">
            <a:avLst/>
          </a:prstGeom>
        </p:spPr>
        <p:txBody>
          <a:bodyPr vert="horz" lIns="91440" tIns="45720" rIns="91440" bIns="45720" rtlCol="0" anchor="ctr"/>
          <a:lstStyle>
            <a:lvl1pPr algn="r">
              <a:defRPr sz="3742">
                <a:solidFill>
                  <a:schemeClr val="tx1">
                    <a:tint val="75000"/>
                  </a:schemeClr>
                </a:solidFill>
              </a:defRPr>
            </a:lvl1pPr>
          </a:lstStyle>
          <a:p>
            <a:fld id="{74E77AB6-DF01-43EB-A6D8-794F7D328819}" type="slidenum">
              <a:rPr lang="en-GB" smtClean="0"/>
              <a:t>‹#›</a:t>
            </a:fld>
            <a:endParaRPr lang="en-GB"/>
          </a:p>
        </p:txBody>
      </p:sp>
    </p:spTree>
    <p:extLst>
      <p:ext uri="{BB962C8B-B14F-4D97-AF65-F5344CB8AC3E}">
        <p14:creationId xmlns:p14="http://schemas.microsoft.com/office/powerpoint/2010/main" val="164503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51191" rtl="0" eaLnBrk="1" latinLnBrk="0" hangingPunct="1">
        <a:lnSpc>
          <a:spcPct val="90000"/>
        </a:lnSpc>
        <a:spcBef>
          <a:spcPct val="0"/>
        </a:spcBef>
        <a:buNone/>
        <a:defRPr sz="13720" kern="1200">
          <a:solidFill>
            <a:schemeClr val="tx1"/>
          </a:solidFill>
          <a:latin typeface="+mj-lt"/>
          <a:ea typeface="+mj-ea"/>
          <a:cs typeface="+mj-cs"/>
        </a:defRPr>
      </a:lvl1pPr>
    </p:titleStyle>
    <p:bodyStyle>
      <a:lvl1pPr marL="712798" indent="-712798" algn="l" defTabSz="2851191" rtl="0" eaLnBrk="1" latinLnBrk="0" hangingPunct="1">
        <a:lnSpc>
          <a:spcPct val="90000"/>
        </a:lnSpc>
        <a:spcBef>
          <a:spcPts val="3118"/>
        </a:spcBef>
        <a:buFont typeface="Arial" panose="020B0604020202020204" pitchFamily="34" charset="0"/>
        <a:buChar char="•"/>
        <a:defRPr sz="8731" kern="1200">
          <a:solidFill>
            <a:schemeClr val="tx1"/>
          </a:solidFill>
          <a:latin typeface="+mn-lt"/>
          <a:ea typeface="+mn-ea"/>
          <a:cs typeface="+mn-cs"/>
        </a:defRPr>
      </a:lvl1pPr>
      <a:lvl2pPr marL="2138393" indent="-712798" algn="l" defTabSz="2851191" rtl="0" eaLnBrk="1" latinLnBrk="0" hangingPunct="1">
        <a:lnSpc>
          <a:spcPct val="90000"/>
        </a:lnSpc>
        <a:spcBef>
          <a:spcPts val="1559"/>
        </a:spcBef>
        <a:buFont typeface="Arial" panose="020B0604020202020204" pitchFamily="34" charset="0"/>
        <a:buChar char="•"/>
        <a:defRPr sz="7483" kern="1200">
          <a:solidFill>
            <a:schemeClr val="tx1"/>
          </a:solidFill>
          <a:latin typeface="+mn-lt"/>
          <a:ea typeface="+mn-ea"/>
          <a:cs typeface="+mn-cs"/>
        </a:defRPr>
      </a:lvl2pPr>
      <a:lvl3pPr marL="3563988" indent="-712798" algn="l" defTabSz="2851191" rtl="0" eaLnBrk="1" latinLnBrk="0" hangingPunct="1">
        <a:lnSpc>
          <a:spcPct val="90000"/>
        </a:lnSpc>
        <a:spcBef>
          <a:spcPts val="1559"/>
        </a:spcBef>
        <a:buFont typeface="Arial" panose="020B0604020202020204" pitchFamily="34" charset="0"/>
        <a:buChar char="•"/>
        <a:defRPr sz="6236" kern="1200">
          <a:solidFill>
            <a:schemeClr val="tx1"/>
          </a:solidFill>
          <a:latin typeface="+mn-lt"/>
          <a:ea typeface="+mn-ea"/>
          <a:cs typeface="+mn-cs"/>
        </a:defRPr>
      </a:lvl3pPr>
      <a:lvl4pPr marL="498958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4pPr>
      <a:lvl5pPr marL="6415179"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5pPr>
      <a:lvl6pPr marL="784077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6pPr>
      <a:lvl7pPr marL="926637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7pPr>
      <a:lvl8pPr marL="10691965"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8pPr>
      <a:lvl9pPr marL="1211756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9pPr>
    </p:bodyStyle>
    <p:otherStyle>
      <a:defPPr>
        <a:defRPr lang="en-US"/>
      </a:defPPr>
      <a:lvl1pPr marL="0" algn="l" defTabSz="2851191" rtl="0" eaLnBrk="1" latinLnBrk="0" hangingPunct="1">
        <a:defRPr sz="5613" kern="1200">
          <a:solidFill>
            <a:schemeClr val="tx1"/>
          </a:solidFill>
          <a:latin typeface="+mn-lt"/>
          <a:ea typeface="+mn-ea"/>
          <a:cs typeface="+mn-cs"/>
        </a:defRPr>
      </a:lvl1pPr>
      <a:lvl2pPr marL="1425595" algn="l" defTabSz="2851191" rtl="0" eaLnBrk="1" latinLnBrk="0" hangingPunct="1">
        <a:defRPr sz="5613" kern="1200">
          <a:solidFill>
            <a:schemeClr val="tx1"/>
          </a:solidFill>
          <a:latin typeface="+mn-lt"/>
          <a:ea typeface="+mn-ea"/>
          <a:cs typeface="+mn-cs"/>
        </a:defRPr>
      </a:lvl2pPr>
      <a:lvl3pPr marL="2851191" algn="l" defTabSz="2851191" rtl="0" eaLnBrk="1" latinLnBrk="0" hangingPunct="1">
        <a:defRPr sz="5613" kern="1200">
          <a:solidFill>
            <a:schemeClr val="tx1"/>
          </a:solidFill>
          <a:latin typeface="+mn-lt"/>
          <a:ea typeface="+mn-ea"/>
          <a:cs typeface="+mn-cs"/>
        </a:defRPr>
      </a:lvl3pPr>
      <a:lvl4pPr marL="4276786" algn="l" defTabSz="2851191" rtl="0" eaLnBrk="1" latinLnBrk="0" hangingPunct="1">
        <a:defRPr sz="5613" kern="1200">
          <a:solidFill>
            <a:schemeClr val="tx1"/>
          </a:solidFill>
          <a:latin typeface="+mn-lt"/>
          <a:ea typeface="+mn-ea"/>
          <a:cs typeface="+mn-cs"/>
        </a:defRPr>
      </a:lvl4pPr>
      <a:lvl5pPr marL="5702381" algn="l" defTabSz="2851191" rtl="0" eaLnBrk="1" latinLnBrk="0" hangingPunct="1">
        <a:defRPr sz="5613" kern="1200">
          <a:solidFill>
            <a:schemeClr val="tx1"/>
          </a:solidFill>
          <a:latin typeface="+mn-lt"/>
          <a:ea typeface="+mn-ea"/>
          <a:cs typeface="+mn-cs"/>
        </a:defRPr>
      </a:lvl5pPr>
      <a:lvl6pPr marL="7127977" algn="l" defTabSz="2851191" rtl="0" eaLnBrk="1" latinLnBrk="0" hangingPunct="1">
        <a:defRPr sz="5613" kern="1200">
          <a:solidFill>
            <a:schemeClr val="tx1"/>
          </a:solidFill>
          <a:latin typeface="+mn-lt"/>
          <a:ea typeface="+mn-ea"/>
          <a:cs typeface="+mn-cs"/>
        </a:defRPr>
      </a:lvl6pPr>
      <a:lvl7pPr marL="8553572" algn="l" defTabSz="2851191" rtl="0" eaLnBrk="1" latinLnBrk="0" hangingPunct="1">
        <a:defRPr sz="5613" kern="1200">
          <a:solidFill>
            <a:schemeClr val="tx1"/>
          </a:solidFill>
          <a:latin typeface="+mn-lt"/>
          <a:ea typeface="+mn-ea"/>
          <a:cs typeface="+mn-cs"/>
        </a:defRPr>
      </a:lvl7pPr>
      <a:lvl8pPr marL="9979167" algn="l" defTabSz="2851191" rtl="0" eaLnBrk="1" latinLnBrk="0" hangingPunct="1">
        <a:defRPr sz="5613" kern="1200">
          <a:solidFill>
            <a:schemeClr val="tx1"/>
          </a:solidFill>
          <a:latin typeface="+mn-lt"/>
          <a:ea typeface="+mn-ea"/>
          <a:cs typeface="+mn-cs"/>
        </a:defRPr>
      </a:lvl8pPr>
      <a:lvl9pPr marL="11404763" algn="l" defTabSz="2851191"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108/10748120110424816" TargetMode="External"/><Relationship Id="rId3" Type="http://schemas.openxmlformats.org/officeDocument/2006/relationships/image" Target="../media/image1.jpg"/><Relationship Id="rId7" Type="http://schemas.openxmlformats.org/officeDocument/2006/relationships/hyperlink" Target="https://doi.org/10.1016/j.nepr.2020.10285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77/1609406919863241" TargetMode="External"/><Relationship Id="rId11" Type="http://schemas.openxmlformats.org/officeDocument/2006/relationships/image" Target="../media/image2.png"/><Relationship Id="rId5" Type="http://schemas.openxmlformats.org/officeDocument/2006/relationships/hyperlink" Target="https://creativecommons.org/licenses/by-nc-nd/3.0/" TargetMode="External"/><Relationship Id="rId10" Type="http://schemas.openxmlformats.org/officeDocument/2006/relationships/hyperlink" Target="https://orcid.org/0000-0002-5738-7280" TargetMode="External"/><Relationship Id="rId4" Type="http://schemas.openxmlformats.org/officeDocument/2006/relationships/hyperlink" Target="https://www.jisc.ac.uk/blog/tracking-what-your-students-really-think-about-your-organisations-digital-environment-20-jun-2017" TargetMode="External"/><Relationship Id="rId9" Type="http://schemas.openxmlformats.org/officeDocument/2006/relationships/hyperlink" Target="https://doi.org/10.11120/plan.2010.002300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49B3AF-2B0B-44D3-A83E-ABBE9F271493}"/>
              </a:ext>
            </a:extLst>
          </p:cNvPr>
          <p:cNvSpPr>
            <a:spLocks noGrp="1"/>
          </p:cNvSpPr>
          <p:nvPr>
            <p:ph type="title"/>
          </p:nvPr>
        </p:nvSpPr>
        <p:spPr>
          <a:xfrm>
            <a:off x="762326" y="468826"/>
            <a:ext cx="18925051" cy="1555395"/>
          </a:xfrm>
        </p:spPr>
        <p:txBody>
          <a:bodyPr>
            <a:normAutofit fontScale="90000"/>
          </a:bodyPr>
          <a:lstStyle/>
          <a:p>
            <a:r>
              <a:rPr lang="en-GB" sz="12000" b="1" dirty="0"/>
              <a:t>Digital Stories for Assessment</a:t>
            </a:r>
          </a:p>
        </p:txBody>
      </p:sp>
      <p:sp>
        <p:nvSpPr>
          <p:cNvPr id="6" name="Oval 5">
            <a:extLst>
              <a:ext uri="{FF2B5EF4-FFF2-40B4-BE49-F238E27FC236}">
                <a16:creationId xmlns:a16="http://schemas.microsoft.com/office/drawing/2014/main" id="{2484366C-2C6E-4099-9A4C-BE615194850D}"/>
              </a:ext>
            </a:extLst>
          </p:cNvPr>
          <p:cNvSpPr/>
          <p:nvPr/>
        </p:nvSpPr>
        <p:spPr>
          <a:xfrm>
            <a:off x="13498701" y="1878713"/>
            <a:ext cx="8530036" cy="78354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i="1" dirty="0"/>
              <a:t>“A story has no beginning or end: arbitrarily one chooses that moment of experience from which to look back or from which to look ahead.”</a:t>
            </a:r>
          </a:p>
          <a:p>
            <a:pPr algn="ctr"/>
            <a:r>
              <a:rPr lang="en-GB" sz="3600" i="1" dirty="0"/>
              <a:t> </a:t>
            </a:r>
            <a:r>
              <a:rPr lang="en-GB" sz="3600" dirty="0"/>
              <a:t>(Grahame Greene)</a:t>
            </a:r>
            <a:endParaRPr lang="ru-RU" sz="3600" dirty="0"/>
          </a:p>
        </p:txBody>
      </p:sp>
      <p:sp>
        <p:nvSpPr>
          <p:cNvPr id="11" name="TextBox 10">
            <a:extLst>
              <a:ext uri="{FF2B5EF4-FFF2-40B4-BE49-F238E27FC236}">
                <a16:creationId xmlns:a16="http://schemas.microsoft.com/office/drawing/2014/main" id="{3DD285A6-A6C0-4B07-B03F-BA1390679700}"/>
              </a:ext>
            </a:extLst>
          </p:cNvPr>
          <p:cNvSpPr txBox="1"/>
          <p:nvPr/>
        </p:nvSpPr>
        <p:spPr>
          <a:xfrm>
            <a:off x="539446" y="2821650"/>
            <a:ext cx="12778009" cy="5632311"/>
          </a:xfrm>
          <a:prstGeom prst="rect">
            <a:avLst/>
          </a:prstGeom>
          <a:noFill/>
          <a:ln w="12700">
            <a:solidFill>
              <a:schemeClr val="accent1">
                <a:shade val="50000"/>
              </a:schemeClr>
            </a:solidFill>
          </a:ln>
        </p:spPr>
        <p:txBody>
          <a:bodyPr wrap="square" rtlCol="0">
            <a:spAutoFit/>
          </a:bodyPr>
          <a:lstStyle/>
          <a:p>
            <a:r>
              <a:rPr lang="en-GB" sz="4000" b="1" dirty="0"/>
              <a:t>What is a digital story &amp; why use it?  </a:t>
            </a:r>
            <a:r>
              <a:rPr lang="en-GB" sz="3900" b="1" dirty="0"/>
              <a:t>(</a:t>
            </a:r>
            <a:r>
              <a:rPr lang="en-GB" sz="3900" dirty="0" err="1"/>
              <a:t>Dreon</a:t>
            </a:r>
            <a:r>
              <a:rPr lang="en-GB" sz="3900" dirty="0"/>
              <a:t> et al., 2011)</a:t>
            </a:r>
          </a:p>
          <a:p>
            <a:pPr marL="571500" indent="-571500">
              <a:buFont typeface="Wingdings" panose="05000000000000000000" pitchFamily="2" charset="2"/>
              <a:buChar char="Ø"/>
            </a:pPr>
            <a:r>
              <a:rPr lang="en-GB" sz="3900" dirty="0"/>
              <a:t>A multimedia piece of work used to tell a story.</a:t>
            </a:r>
          </a:p>
          <a:p>
            <a:pPr marL="571523" indent="-571523">
              <a:buFont typeface="Wingdings" panose="05000000000000000000" pitchFamily="2" charset="2"/>
              <a:buChar char="Ø"/>
            </a:pPr>
            <a:r>
              <a:rPr lang="en-GB" sz="3900" dirty="0"/>
              <a:t>Can include images, video, music, narration etc..</a:t>
            </a:r>
          </a:p>
          <a:p>
            <a:pPr marL="571523" indent="-571523">
              <a:buFont typeface="Wingdings" panose="05000000000000000000" pitchFamily="2" charset="2"/>
              <a:buChar char="Ø"/>
            </a:pPr>
            <a:r>
              <a:rPr lang="en-GB" sz="3900" dirty="0"/>
              <a:t>Various programmes – PowerPoint, </a:t>
            </a:r>
            <a:r>
              <a:rPr lang="en-GB" sz="3900" dirty="0" err="1"/>
              <a:t>Powtoon</a:t>
            </a:r>
            <a:r>
              <a:rPr lang="en-GB" sz="3900" dirty="0"/>
              <a:t>, iMovie etc..</a:t>
            </a:r>
          </a:p>
          <a:p>
            <a:pPr marL="571523" indent="-571523">
              <a:buFont typeface="Wingdings" panose="05000000000000000000" pitchFamily="2" charset="2"/>
              <a:buChar char="Ø"/>
            </a:pPr>
            <a:r>
              <a:rPr lang="en-GB" sz="3900" dirty="0"/>
              <a:t>Particularly useful for reflective work or sharing personal experience (Lang et al., 2019).</a:t>
            </a:r>
          </a:p>
          <a:p>
            <a:pPr marL="571523" indent="-571523">
              <a:buFont typeface="Wingdings" panose="05000000000000000000" pitchFamily="2" charset="2"/>
              <a:buChar char="Ø"/>
            </a:pPr>
            <a:r>
              <a:rPr lang="en-GB" sz="3900" dirty="0"/>
              <a:t>Images and video can be more effective for showing emotions and demonstrating communication skills than solely through words. </a:t>
            </a:r>
          </a:p>
        </p:txBody>
      </p:sp>
      <p:sp>
        <p:nvSpPr>
          <p:cNvPr id="13" name="TextBox 12">
            <a:extLst>
              <a:ext uri="{FF2B5EF4-FFF2-40B4-BE49-F238E27FC236}">
                <a16:creationId xmlns:a16="http://schemas.microsoft.com/office/drawing/2014/main" id="{2B434B17-5BEC-4FBB-B0FA-28E23AC64E2B}"/>
              </a:ext>
            </a:extLst>
          </p:cNvPr>
          <p:cNvSpPr txBox="1"/>
          <p:nvPr/>
        </p:nvSpPr>
        <p:spPr>
          <a:xfrm>
            <a:off x="22209982" y="468826"/>
            <a:ext cx="15540174" cy="5016758"/>
          </a:xfrm>
          <a:prstGeom prst="rect">
            <a:avLst/>
          </a:prstGeom>
          <a:noFill/>
          <a:ln>
            <a:solidFill>
              <a:schemeClr val="accent1">
                <a:shade val="50000"/>
              </a:schemeClr>
            </a:solidFill>
          </a:ln>
        </p:spPr>
        <p:txBody>
          <a:bodyPr wrap="square" rtlCol="0">
            <a:spAutoFit/>
          </a:bodyPr>
          <a:lstStyle/>
          <a:p>
            <a:r>
              <a:rPr lang="en-GB" sz="4000" b="1" dirty="0"/>
              <a:t>Benefits of digital stories</a:t>
            </a:r>
          </a:p>
          <a:p>
            <a:pPr marL="571523" indent="-571523">
              <a:buFont typeface="Wingdings" panose="05000000000000000000" pitchFamily="2" charset="2"/>
              <a:buChar char="Ø"/>
            </a:pPr>
            <a:r>
              <a:rPr lang="en-GB" sz="3900" dirty="0"/>
              <a:t>Not all students achieve so well with traditional assessment tasks (essays/ exams) – need to be innovative </a:t>
            </a:r>
          </a:p>
          <a:p>
            <a:pPr marL="571523" indent="-571523">
              <a:buFont typeface="Wingdings" panose="05000000000000000000" pitchFamily="2" charset="2"/>
              <a:buChar char="Ø"/>
            </a:pPr>
            <a:r>
              <a:rPr lang="en-GB" sz="3900" dirty="0"/>
              <a:t>Adds a creative element to the assignment</a:t>
            </a:r>
          </a:p>
          <a:p>
            <a:pPr marL="571523" indent="-571523">
              <a:buFont typeface="Wingdings" panose="05000000000000000000" pitchFamily="2" charset="2"/>
              <a:buChar char="Ø"/>
            </a:pPr>
            <a:r>
              <a:rPr lang="en-GB" sz="3900" dirty="0"/>
              <a:t>Emotions and emotional intelligence can be easier to show with this approach (Christiansen, 2011) and Petty found empathy can be engendered in the watcher (Petty et al., 2020)</a:t>
            </a:r>
          </a:p>
          <a:p>
            <a:pPr marL="571523" indent="-571523">
              <a:buFont typeface="Wingdings" panose="05000000000000000000" pitchFamily="2" charset="2"/>
              <a:buChar char="Ø"/>
            </a:pPr>
            <a:r>
              <a:rPr lang="en-GB" sz="3900" dirty="0"/>
              <a:t>Develop more digital skills – useful for a digital workforce in the future</a:t>
            </a:r>
          </a:p>
        </p:txBody>
      </p:sp>
      <p:sp>
        <p:nvSpPr>
          <p:cNvPr id="14" name="TextBox 13">
            <a:extLst>
              <a:ext uri="{FF2B5EF4-FFF2-40B4-BE49-F238E27FC236}">
                <a16:creationId xmlns:a16="http://schemas.microsoft.com/office/drawing/2014/main" id="{35B81FDD-37F6-4C7C-95E8-14BBF56A491B}"/>
              </a:ext>
            </a:extLst>
          </p:cNvPr>
          <p:cNvSpPr txBox="1"/>
          <p:nvPr/>
        </p:nvSpPr>
        <p:spPr>
          <a:xfrm>
            <a:off x="22209981" y="5796414"/>
            <a:ext cx="15540175" cy="4401205"/>
          </a:xfrm>
          <a:prstGeom prst="rect">
            <a:avLst/>
          </a:prstGeom>
          <a:noFill/>
          <a:ln w="12700">
            <a:solidFill>
              <a:schemeClr val="accent1">
                <a:shade val="50000"/>
              </a:schemeClr>
            </a:solidFill>
          </a:ln>
        </p:spPr>
        <p:txBody>
          <a:bodyPr wrap="square" rtlCol="0">
            <a:spAutoFit/>
          </a:bodyPr>
          <a:lstStyle/>
          <a:p>
            <a:r>
              <a:rPr lang="en-GB" sz="4000" b="1" dirty="0"/>
              <a:t>Challenges of digital stories </a:t>
            </a:r>
          </a:p>
          <a:p>
            <a:pPr marL="571500" indent="-571500">
              <a:buFont typeface="Wingdings" panose="05000000000000000000" pitchFamily="2" charset="2"/>
              <a:buChar char="Ø"/>
            </a:pPr>
            <a:r>
              <a:rPr lang="en-GB" sz="3900" dirty="0"/>
              <a:t>Students have to learn new approaches – raises anxiety</a:t>
            </a:r>
          </a:p>
          <a:p>
            <a:pPr marL="571523" indent="-571523">
              <a:buFont typeface="Wingdings" panose="05000000000000000000" pitchFamily="2" charset="2"/>
              <a:buChar char="Ø"/>
            </a:pPr>
            <a:r>
              <a:rPr lang="en-GB" sz="3900" dirty="0"/>
              <a:t>Digital natives at an advantage (Prensky, 2001)</a:t>
            </a:r>
          </a:p>
          <a:p>
            <a:pPr marL="571523" indent="-571523">
              <a:buFont typeface="Wingdings" panose="05000000000000000000" pitchFamily="2" charset="2"/>
              <a:buChar char="Ø"/>
            </a:pPr>
            <a:r>
              <a:rPr lang="en-GB" sz="3900" dirty="0"/>
              <a:t>Tempting to fill the screen with text to replicate an essay</a:t>
            </a:r>
          </a:p>
          <a:p>
            <a:pPr marL="571523" indent="-571523">
              <a:buFont typeface="Wingdings" panose="05000000000000000000" pitchFamily="2" charset="2"/>
              <a:buChar char="Ø"/>
            </a:pPr>
            <a:r>
              <a:rPr lang="en-GB" sz="3900" dirty="0"/>
              <a:t>Some students feel uncomfortable narrating</a:t>
            </a:r>
          </a:p>
          <a:p>
            <a:pPr marL="571523" indent="-571523">
              <a:buFont typeface="Wingdings" panose="05000000000000000000" pitchFamily="2" charset="2"/>
              <a:buChar char="Ø"/>
            </a:pPr>
            <a:r>
              <a:rPr lang="en-GB" sz="3900" dirty="0"/>
              <a:t>Do all students have equal access to equipment (</a:t>
            </a:r>
            <a:r>
              <a:rPr lang="en-GB" sz="3900" dirty="0" err="1"/>
              <a:t>Dreon</a:t>
            </a:r>
            <a:r>
              <a:rPr lang="en-GB" sz="3900" dirty="0"/>
              <a:t> et al., 2011)</a:t>
            </a:r>
          </a:p>
          <a:p>
            <a:pPr marL="571523" indent="-571523">
              <a:buFont typeface="Wingdings" panose="05000000000000000000" pitchFamily="2" charset="2"/>
              <a:buChar char="Ø"/>
            </a:pPr>
            <a:r>
              <a:rPr lang="en-GB" sz="3900" dirty="0"/>
              <a:t>A different way of marking &amp; staff fears (Wakefield &amp; France, 2010)</a:t>
            </a:r>
          </a:p>
        </p:txBody>
      </p:sp>
      <p:sp>
        <p:nvSpPr>
          <p:cNvPr id="15" name="TextBox 14">
            <a:extLst>
              <a:ext uri="{FF2B5EF4-FFF2-40B4-BE49-F238E27FC236}">
                <a16:creationId xmlns:a16="http://schemas.microsoft.com/office/drawing/2014/main" id="{046E76B2-D1EA-4B89-8305-851FA0830A00}"/>
              </a:ext>
            </a:extLst>
          </p:cNvPr>
          <p:cNvSpPr txBox="1"/>
          <p:nvPr/>
        </p:nvSpPr>
        <p:spPr>
          <a:xfrm>
            <a:off x="15268758" y="9730229"/>
            <a:ext cx="5269617" cy="2062103"/>
          </a:xfrm>
          <a:prstGeom prst="rect">
            <a:avLst/>
          </a:prstGeom>
          <a:noFill/>
          <a:ln w="12700">
            <a:noFill/>
          </a:ln>
        </p:spPr>
        <p:txBody>
          <a:bodyPr wrap="square" rtlCol="0">
            <a:spAutoFit/>
          </a:bodyPr>
          <a:lstStyle/>
          <a:p>
            <a:endParaRPr lang="en-GB" sz="4400" b="1" dirty="0"/>
          </a:p>
          <a:p>
            <a:r>
              <a:rPr lang="en-GB" sz="4000" b="1" dirty="0"/>
              <a:t>Student feedback</a:t>
            </a:r>
          </a:p>
          <a:p>
            <a:endParaRPr lang="en-GB" sz="4000" b="1" dirty="0"/>
          </a:p>
        </p:txBody>
      </p:sp>
      <p:sp>
        <p:nvSpPr>
          <p:cNvPr id="2" name="TextBox 1">
            <a:extLst>
              <a:ext uri="{FF2B5EF4-FFF2-40B4-BE49-F238E27FC236}">
                <a16:creationId xmlns:a16="http://schemas.microsoft.com/office/drawing/2014/main" id="{30F323E5-CC12-4166-A271-0252AA3A3321}"/>
              </a:ext>
            </a:extLst>
          </p:cNvPr>
          <p:cNvSpPr txBox="1"/>
          <p:nvPr/>
        </p:nvSpPr>
        <p:spPr>
          <a:xfrm>
            <a:off x="539446" y="8875641"/>
            <a:ext cx="12580840" cy="6863417"/>
          </a:xfrm>
          <a:prstGeom prst="rect">
            <a:avLst/>
          </a:prstGeom>
          <a:noFill/>
          <a:ln w="12700">
            <a:solidFill>
              <a:schemeClr val="accent1"/>
            </a:solidFill>
          </a:ln>
        </p:spPr>
        <p:txBody>
          <a:bodyPr wrap="square" rtlCol="0">
            <a:spAutoFit/>
          </a:bodyPr>
          <a:lstStyle/>
          <a:p>
            <a:r>
              <a:rPr lang="en-GB" sz="4000" b="1" dirty="0"/>
              <a:t>What did we do?</a:t>
            </a:r>
          </a:p>
          <a:p>
            <a:pPr marL="571523" indent="-571523">
              <a:buFont typeface="Wingdings" panose="05000000000000000000" pitchFamily="2" charset="2"/>
              <a:buChar char="Ø"/>
            </a:pPr>
            <a:r>
              <a:rPr lang="en-GB" sz="3900" dirty="0"/>
              <a:t>1</a:t>
            </a:r>
            <a:r>
              <a:rPr lang="en-GB" sz="3900" baseline="30000" dirty="0"/>
              <a:t>st</a:t>
            </a:r>
            <a:r>
              <a:rPr lang="en-GB" sz="3900" dirty="0"/>
              <a:t> year communication module in mental health nursing</a:t>
            </a:r>
          </a:p>
          <a:p>
            <a:pPr marL="571523" indent="-571523">
              <a:buFont typeface="Wingdings" panose="05000000000000000000" pitchFamily="2" charset="2"/>
              <a:buChar char="Ø"/>
            </a:pPr>
            <a:r>
              <a:rPr lang="en-GB" sz="3900" dirty="0"/>
              <a:t>75 students, significant proportion of mature students (not digital natives (Prensky, 2001)) </a:t>
            </a:r>
            <a:r>
              <a:rPr lang="en-GB" sz="3900" b="1" dirty="0"/>
              <a:t> </a:t>
            </a:r>
          </a:p>
          <a:p>
            <a:pPr marL="571523" indent="-571523">
              <a:buFont typeface="Wingdings" panose="05000000000000000000" pitchFamily="2" charset="2"/>
              <a:buChar char="Ø"/>
            </a:pPr>
            <a:r>
              <a:rPr lang="en-GB" sz="3900" dirty="0"/>
              <a:t>Tell the story of their communication journey with a service user in their digital story</a:t>
            </a:r>
          </a:p>
          <a:p>
            <a:pPr marL="571523" indent="-571523">
              <a:buFont typeface="Wingdings" panose="05000000000000000000" pitchFamily="2" charset="2"/>
              <a:buChar char="Ø"/>
            </a:pPr>
            <a:r>
              <a:rPr lang="en-GB" sz="3900" dirty="0"/>
              <a:t>Often included snippets of conversation to demonstrate these skills </a:t>
            </a:r>
          </a:p>
          <a:p>
            <a:pPr marL="571523" indent="-571523">
              <a:buFont typeface="Wingdings" panose="05000000000000000000" pitchFamily="2" charset="2"/>
              <a:buChar char="Ø"/>
            </a:pPr>
            <a:r>
              <a:rPr lang="en-GB" sz="3900" dirty="0"/>
              <a:t>Back this up with theory</a:t>
            </a:r>
          </a:p>
          <a:p>
            <a:pPr marL="571523" indent="-571523">
              <a:buFont typeface="Wingdings" panose="05000000000000000000" pitchFamily="2" charset="2"/>
              <a:buChar char="Ø"/>
            </a:pPr>
            <a:r>
              <a:rPr lang="en-GB" sz="3900" dirty="0"/>
              <a:t>Reflect on their communication (threaded throughout or at the end)</a:t>
            </a:r>
          </a:p>
        </p:txBody>
      </p:sp>
      <p:sp>
        <p:nvSpPr>
          <p:cNvPr id="16" name="Speech Bubble: Rectangle with Corners Rounded 15">
            <a:extLst>
              <a:ext uri="{FF2B5EF4-FFF2-40B4-BE49-F238E27FC236}">
                <a16:creationId xmlns:a16="http://schemas.microsoft.com/office/drawing/2014/main" id="{3A5BD5D2-8903-4865-8B27-AF8BBBF9196E}"/>
              </a:ext>
            </a:extLst>
          </p:cNvPr>
          <p:cNvSpPr/>
          <p:nvPr/>
        </p:nvSpPr>
        <p:spPr>
          <a:xfrm>
            <a:off x="8105169" y="17196773"/>
            <a:ext cx="6054068" cy="3488576"/>
          </a:xfrm>
          <a:prstGeom prst="wedgeRoundRectCallout">
            <a:avLst>
              <a:gd name="adj1" fmla="val 44241"/>
              <a:gd name="adj2" fmla="val 62351"/>
              <a:gd name="adj3" fmla="val 16667"/>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1" dirty="0">
                <a:solidFill>
                  <a:schemeClr val="tx1"/>
                </a:solidFill>
              </a:rPr>
              <a:t>It was technically hard for me but I managed after spending one month on it. Maybe if I had use PowerPoint I might have scored higher mark</a:t>
            </a:r>
            <a:r>
              <a:rPr lang="en-GB" sz="2800" dirty="0">
                <a:solidFill>
                  <a:schemeClr val="tx1"/>
                </a:solidFill>
              </a:rPr>
              <a:t>.</a:t>
            </a:r>
          </a:p>
        </p:txBody>
      </p:sp>
      <p:sp>
        <p:nvSpPr>
          <p:cNvPr id="17" name="Speech Bubble: Rectangle with Corners Rounded 16">
            <a:extLst>
              <a:ext uri="{FF2B5EF4-FFF2-40B4-BE49-F238E27FC236}">
                <a16:creationId xmlns:a16="http://schemas.microsoft.com/office/drawing/2014/main" id="{74A2A1E2-7935-4244-86F1-CF487ADC4866}"/>
              </a:ext>
            </a:extLst>
          </p:cNvPr>
          <p:cNvSpPr/>
          <p:nvPr/>
        </p:nvSpPr>
        <p:spPr>
          <a:xfrm>
            <a:off x="13918638" y="11583457"/>
            <a:ext cx="7358742" cy="2431520"/>
          </a:xfrm>
          <a:prstGeom prst="wedgeRoundRectCallout">
            <a:avLst>
              <a:gd name="adj1" fmla="val -6271"/>
              <a:gd name="adj2" fmla="val 59749"/>
              <a:gd name="adj3" fmla="val 16667"/>
            </a:avLst>
          </a:prstGeom>
          <a:solidFill>
            <a:schemeClr val="accent4">
              <a:lumMod val="40000"/>
              <a:lumOff val="60000"/>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1" dirty="0">
                <a:solidFill>
                  <a:schemeClr val="tx1"/>
                </a:solidFill>
              </a:rPr>
              <a:t>I thoroughly enjoyed it. I also felt it was a good way to assess students creativity this skill is often useful when working with clients.</a:t>
            </a:r>
          </a:p>
        </p:txBody>
      </p:sp>
      <p:sp>
        <p:nvSpPr>
          <p:cNvPr id="18" name="Speech Bubble: Rectangle with Corners Rounded 17">
            <a:extLst>
              <a:ext uri="{FF2B5EF4-FFF2-40B4-BE49-F238E27FC236}">
                <a16:creationId xmlns:a16="http://schemas.microsoft.com/office/drawing/2014/main" id="{36BC29F6-0E00-4B25-90F8-C983B08BFEDA}"/>
              </a:ext>
            </a:extLst>
          </p:cNvPr>
          <p:cNvSpPr/>
          <p:nvPr/>
        </p:nvSpPr>
        <p:spPr>
          <a:xfrm>
            <a:off x="22209981" y="13936545"/>
            <a:ext cx="6054068" cy="6813942"/>
          </a:xfrm>
          <a:prstGeom prst="wedgeRoundRectCallout">
            <a:avLst>
              <a:gd name="adj1" fmla="val -37462"/>
              <a:gd name="adj2" fmla="val 56708"/>
              <a:gd name="adj3" fmla="val 16667"/>
            </a:avLst>
          </a:prstGeom>
          <a:solidFill>
            <a:schemeClr val="accent6">
              <a:lumMod val="40000"/>
              <a:lumOff val="60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1" dirty="0">
                <a:solidFill>
                  <a:schemeClr val="tx1"/>
                </a:solidFill>
              </a:rPr>
              <a:t>I was petrified initially … I already had good IT skills (or so I thought). As I began to formulate my story and develop the presentation …I began to enjoy and get really excited about the endless possibilities.  It builds on skills that are needed to excel in today's world. I thoroughly enjoyed doing it</a:t>
            </a:r>
            <a:r>
              <a:rPr lang="en-GB" sz="3601" dirty="0"/>
              <a:t>.</a:t>
            </a:r>
          </a:p>
        </p:txBody>
      </p:sp>
      <p:sp>
        <p:nvSpPr>
          <p:cNvPr id="22" name="TextBox 21">
            <a:extLst>
              <a:ext uri="{FF2B5EF4-FFF2-40B4-BE49-F238E27FC236}">
                <a16:creationId xmlns:a16="http://schemas.microsoft.com/office/drawing/2014/main" id="{91056454-8E45-4D3B-A71C-7B7584D51C45}"/>
              </a:ext>
            </a:extLst>
          </p:cNvPr>
          <p:cNvSpPr txBox="1"/>
          <p:nvPr/>
        </p:nvSpPr>
        <p:spPr>
          <a:xfrm>
            <a:off x="767205" y="1878713"/>
            <a:ext cx="11739906" cy="769441"/>
          </a:xfrm>
          <a:prstGeom prst="rect">
            <a:avLst/>
          </a:prstGeom>
          <a:noFill/>
        </p:spPr>
        <p:txBody>
          <a:bodyPr wrap="square" rtlCol="0">
            <a:spAutoFit/>
          </a:bodyPr>
          <a:lstStyle/>
          <a:p>
            <a:r>
              <a:rPr lang="en-GB" sz="4400" b="1" dirty="0"/>
              <a:t>Laura Lowe</a:t>
            </a:r>
          </a:p>
        </p:txBody>
      </p:sp>
      <p:pic>
        <p:nvPicPr>
          <p:cNvPr id="5" name="Picture 4" descr="A person and person looking at a computer&#10;&#10;Description automatically generated">
            <a:extLst>
              <a:ext uri="{FF2B5EF4-FFF2-40B4-BE49-F238E27FC236}">
                <a16:creationId xmlns:a16="http://schemas.microsoft.com/office/drawing/2014/main" id="{B52A0FB1-F053-450B-81D3-4BDBF97205A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4984354" y="18054546"/>
            <a:ext cx="5965754" cy="2820913"/>
          </a:xfrm>
          <a:prstGeom prst="rect">
            <a:avLst/>
          </a:prstGeom>
        </p:spPr>
      </p:pic>
      <p:sp>
        <p:nvSpPr>
          <p:cNvPr id="7" name="TextBox 6">
            <a:extLst>
              <a:ext uri="{FF2B5EF4-FFF2-40B4-BE49-F238E27FC236}">
                <a16:creationId xmlns:a16="http://schemas.microsoft.com/office/drawing/2014/main" id="{B00E82B4-05FA-4739-98C3-701B7808840D}"/>
              </a:ext>
            </a:extLst>
          </p:cNvPr>
          <p:cNvSpPr txBox="1"/>
          <p:nvPr/>
        </p:nvSpPr>
        <p:spPr>
          <a:xfrm>
            <a:off x="16465837" y="20914799"/>
            <a:ext cx="5251341" cy="230832"/>
          </a:xfrm>
          <a:prstGeom prst="rect">
            <a:avLst/>
          </a:prstGeom>
          <a:noFill/>
        </p:spPr>
        <p:txBody>
          <a:bodyPr wrap="square" rtlCol="0">
            <a:spAutoFit/>
          </a:bodyPr>
          <a:lstStyle/>
          <a:p>
            <a:r>
              <a:rPr lang="en-GB" sz="900" dirty="0">
                <a:hlinkClick r:id="rId4" tooltip="https://www.jisc.ac.uk/blog/tracking-what-your-students-really-think-about-your-organisations-digital-environment-20-jun-2017"/>
              </a:rPr>
              <a:t>This Photo</a:t>
            </a:r>
            <a:r>
              <a:rPr lang="en-GB" sz="900" dirty="0"/>
              <a:t> by Unknown Author is licensed under </a:t>
            </a:r>
            <a:r>
              <a:rPr lang="en-GB" sz="900" dirty="0">
                <a:hlinkClick r:id="rId5" tooltip="https://creativecommons.org/licenses/by-nc-nd/3.0/"/>
              </a:rPr>
              <a:t>CC BY-NC-ND</a:t>
            </a:r>
            <a:endParaRPr lang="en-GB" sz="900" dirty="0"/>
          </a:p>
        </p:txBody>
      </p:sp>
      <p:sp>
        <p:nvSpPr>
          <p:cNvPr id="8" name="Speech Bubble: Rectangle with Corners Rounded 7">
            <a:extLst>
              <a:ext uri="{FF2B5EF4-FFF2-40B4-BE49-F238E27FC236}">
                <a16:creationId xmlns:a16="http://schemas.microsoft.com/office/drawing/2014/main" id="{2CAE5994-5B78-4A05-8D0E-4EE861D18093}"/>
              </a:ext>
            </a:extLst>
          </p:cNvPr>
          <p:cNvSpPr/>
          <p:nvPr/>
        </p:nvSpPr>
        <p:spPr>
          <a:xfrm>
            <a:off x="430124" y="16160737"/>
            <a:ext cx="7314835" cy="4589749"/>
          </a:xfrm>
          <a:prstGeom prst="wedgeRoundRectCallout">
            <a:avLst>
              <a:gd name="adj1" fmla="val 40762"/>
              <a:gd name="adj2" fmla="val 58355"/>
              <a:gd name="adj3" fmla="val 16667"/>
            </a:avLst>
          </a:prstGeom>
          <a:solidFill>
            <a:srgbClr val="EDBD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1" dirty="0">
                <a:solidFill>
                  <a:schemeClr val="tx1"/>
                </a:solidFill>
              </a:rPr>
              <a:t> I found the digital story  a valuable assessment…which was fun. This is especially helpful for someone like me who struggles with essay writing and provided a different and fun way of learning and presenting my work. </a:t>
            </a:r>
          </a:p>
        </p:txBody>
      </p:sp>
      <p:sp>
        <p:nvSpPr>
          <p:cNvPr id="3" name="Speech Bubble: Rectangle with Corners Rounded 2">
            <a:extLst>
              <a:ext uri="{FF2B5EF4-FFF2-40B4-BE49-F238E27FC236}">
                <a16:creationId xmlns:a16="http://schemas.microsoft.com/office/drawing/2014/main" id="{9250B593-E269-45DC-8BD1-B2798B42F94D}"/>
              </a:ext>
            </a:extLst>
          </p:cNvPr>
          <p:cNvSpPr/>
          <p:nvPr/>
        </p:nvSpPr>
        <p:spPr>
          <a:xfrm>
            <a:off x="22686847" y="10522438"/>
            <a:ext cx="14586442" cy="2943985"/>
          </a:xfrm>
          <a:prstGeom prst="wedgeRoundRectCallout">
            <a:avLst>
              <a:gd name="adj1" fmla="val -35197"/>
              <a:gd name="adj2" fmla="val 60571"/>
              <a:gd name="adj3" fmla="val 16667"/>
            </a:avLst>
          </a:prstGeom>
          <a:solidFill>
            <a:srgbClr val="FDC4C3"/>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3601" dirty="0">
                <a:solidFill>
                  <a:schemeClr val="tx1"/>
                </a:solidFill>
              </a:rPr>
              <a:t>Using a digital story to write an assignment was quite daunting initially, being a new experience. Once I deciphered how it works, I found the opportunity to be creative, endless. The combination of visual and written communication made the assignment very interesting and reduced the need to waffle.</a:t>
            </a:r>
          </a:p>
        </p:txBody>
      </p:sp>
      <p:sp>
        <p:nvSpPr>
          <p:cNvPr id="9" name="TextBox 8">
            <a:extLst>
              <a:ext uri="{FF2B5EF4-FFF2-40B4-BE49-F238E27FC236}">
                <a16:creationId xmlns:a16="http://schemas.microsoft.com/office/drawing/2014/main" id="{39D812FF-1975-4932-9CDC-92D552E383DA}"/>
              </a:ext>
            </a:extLst>
          </p:cNvPr>
          <p:cNvSpPr txBox="1"/>
          <p:nvPr/>
        </p:nvSpPr>
        <p:spPr>
          <a:xfrm>
            <a:off x="28624258" y="13772337"/>
            <a:ext cx="9125898" cy="7355860"/>
          </a:xfrm>
          <a:prstGeom prst="rect">
            <a:avLst/>
          </a:prstGeom>
          <a:noFill/>
          <a:ln w="12700">
            <a:solidFill>
              <a:schemeClr val="tx2"/>
            </a:solidFill>
          </a:ln>
        </p:spPr>
        <p:txBody>
          <a:bodyPr wrap="square" rtlCol="0">
            <a:spAutoFit/>
          </a:bodyPr>
          <a:lstStyle/>
          <a:p>
            <a:r>
              <a:rPr lang="en-GB" sz="4000" b="1" dirty="0"/>
              <a:t>References</a:t>
            </a:r>
            <a:endParaRPr lang="en-GB" sz="4000" dirty="0"/>
          </a:p>
          <a:p>
            <a:r>
              <a:rPr lang="en-GB" sz="2400" dirty="0"/>
              <a:t>Christiansen, A. (2011). Storytelling and professional learning: a </a:t>
            </a:r>
            <a:r>
              <a:rPr lang="en-GB" sz="2400" dirty="0" err="1"/>
              <a:t>phenomenographic</a:t>
            </a:r>
            <a:r>
              <a:rPr lang="en-GB" sz="2400" dirty="0"/>
              <a:t> study of students’ experience of patient digital stories in nurse education. </a:t>
            </a:r>
            <a:r>
              <a:rPr lang="en-GB" sz="2400" i="1" dirty="0"/>
              <a:t>Nurse Education Today,</a:t>
            </a:r>
            <a:r>
              <a:rPr lang="en-GB" sz="2400" dirty="0"/>
              <a:t> </a:t>
            </a:r>
            <a:r>
              <a:rPr lang="en-GB" sz="2400" i="1" dirty="0"/>
              <a:t>31</a:t>
            </a:r>
            <a:r>
              <a:rPr lang="en-GB" sz="2400" dirty="0"/>
              <a:t>(3), 289-293</a:t>
            </a:r>
          </a:p>
          <a:p>
            <a:r>
              <a:rPr lang="en-GB" sz="2400" dirty="0" err="1"/>
              <a:t>Dreon</a:t>
            </a:r>
            <a:r>
              <a:rPr lang="en-GB" sz="2400" dirty="0"/>
              <a:t>, O., </a:t>
            </a:r>
            <a:r>
              <a:rPr lang="en-GB" sz="2400" dirty="0" err="1"/>
              <a:t>Kerper</a:t>
            </a:r>
            <a:r>
              <a:rPr lang="en-GB" sz="2400" dirty="0"/>
              <a:t>, R.M., Landis, J. (2011) Digital Storytelling: A Tool for Teaching and Learning in the YouTube Generation, </a:t>
            </a:r>
            <a:r>
              <a:rPr lang="en-GB" sz="2400" i="1" dirty="0"/>
              <a:t>Middle School Journal</a:t>
            </a:r>
            <a:r>
              <a:rPr lang="en-GB" sz="2400" dirty="0"/>
              <a:t>, :</a:t>
            </a:r>
            <a:r>
              <a:rPr lang="en-GB" sz="2400" i="1" dirty="0"/>
              <a:t>42</a:t>
            </a:r>
            <a:r>
              <a:rPr lang="en-GB" sz="2400" dirty="0"/>
              <a:t>(5), 4-10, DOI: 10.1080/00940771.2011.11461777 </a:t>
            </a:r>
          </a:p>
          <a:p>
            <a:r>
              <a:rPr lang="en-GB" sz="2400" dirty="0"/>
              <a:t>Lang, M., Laing, C., Moules, N., Estefan. A. (2019). Words, Camera, Music, Action: A Methodology of Digital Storytelling in a Health Care Setting. </a:t>
            </a:r>
            <a:r>
              <a:rPr lang="en-GB" sz="2400" i="1" dirty="0"/>
              <a:t>International Journal of Qualitative Methods, 18</a:t>
            </a:r>
            <a:r>
              <a:rPr lang="en-GB" sz="2400" dirty="0"/>
              <a:t>, 1-10.</a:t>
            </a:r>
            <a:r>
              <a:rPr lang="en-GB" sz="2400" i="1" dirty="0"/>
              <a:t> </a:t>
            </a:r>
            <a:r>
              <a:rPr lang="en-GB" sz="2400" u="sng" dirty="0">
                <a:hlinkClick r:id="rId6"/>
              </a:rPr>
              <a:t>https://doi.org/10.1177/1609406919863241</a:t>
            </a:r>
            <a:endParaRPr lang="en-GB" sz="2400" dirty="0"/>
          </a:p>
          <a:p>
            <a:r>
              <a:rPr lang="en-GB" sz="2400" dirty="0"/>
              <a:t>Petty, J., Jarvis, J., Thomas R. (2020). Exploring the impact of digital stories on empathetic learning in neonatal n ruse education. </a:t>
            </a:r>
            <a:r>
              <a:rPr lang="en-GB" sz="2400" i="1" dirty="0"/>
              <a:t>Nurse Education in Practice, 48</a:t>
            </a:r>
            <a:r>
              <a:rPr lang="en-GB" sz="2400" dirty="0"/>
              <a:t> </a:t>
            </a:r>
            <a:r>
              <a:rPr lang="en-GB" sz="2400" u="sng" dirty="0">
                <a:hlinkClick r:id="rId7"/>
              </a:rPr>
              <a:t>https://doi.org/10.1016/j.nepr.2020.102853</a:t>
            </a:r>
            <a:endParaRPr lang="en-GB" sz="2400" dirty="0"/>
          </a:p>
          <a:p>
            <a:r>
              <a:rPr lang="en-GB" sz="2400" dirty="0"/>
              <a:t>Prensky, M. (2001). Digital Natives, Digital Immigrants. Part 1. </a:t>
            </a:r>
            <a:r>
              <a:rPr lang="en-GB" sz="2400" i="1" dirty="0"/>
              <a:t>On the Horizon, 9</a:t>
            </a:r>
            <a:r>
              <a:rPr lang="en-GB" sz="2400" dirty="0"/>
              <a:t>(5), 1-6.</a:t>
            </a:r>
          </a:p>
          <a:p>
            <a:r>
              <a:rPr lang="en-GB" sz="2400" dirty="0"/>
              <a:t> </a:t>
            </a:r>
            <a:r>
              <a:rPr lang="en-GB" sz="2400" u="sng" dirty="0">
                <a:hlinkClick r:id="rId8"/>
              </a:rPr>
              <a:t>https://doi.org/10.1108/10748120110424816</a:t>
            </a:r>
            <a:endParaRPr lang="en-GB" sz="2400" dirty="0"/>
          </a:p>
          <a:p>
            <a:r>
              <a:rPr lang="en-GB" sz="2400" dirty="0"/>
              <a:t>Wakefield, K., France, D. (2010). Bringing digital stories into assessment. </a:t>
            </a:r>
            <a:r>
              <a:rPr lang="en-GB" sz="2400" i="1" dirty="0"/>
              <a:t>Planet</a:t>
            </a:r>
            <a:r>
              <a:rPr lang="en-GB" sz="2400" dirty="0"/>
              <a:t>,</a:t>
            </a:r>
            <a:r>
              <a:rPr lang="en-GB" sz="2400" i="1" dirty="0"/>
              <a:t> 23</a:t>
            </a:r>
            <a:r>
              <a:rPr lang="en-GB" sz="2400" dirty="0"/>
              <a:t>(1), 63-67. DOI: </a:t>
            </a:r>
            <a:r>
              <a:rPr lang="en-GB" sz="2400" u="sng" dirty="0">
                <a:hlinkClick r:id="rId9"/>
              </a:rPr>
              <a:t>10.11120/plan.2010.00230063</a:t>
            </a:r>
            <a:endParaRPr lang="en-GB" sz="2400" dirty="0"/>
          </a:p>
        </p:txBody>
      </p:sp>
      <p:pic>
        <p:nvPicPr>
          <p:cNvPr id="1026" name="Picture 2">
            <a:hlinkClick r:id="rId10"/>
            <a:extLst>
              <a:ext uri="{FF2B5EF4-FFF2-40B4-BE49-F238E27FC236}">
                <a16:creationId xmlns:a16="http://schemas.microsoft.com/office/drawing/2014/main" id="{92BA5CBF-B8F5-4196-8636-4F4AB133CC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0738" y="708025"/>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hlinkClick r:id="rId10"/>
            <a:extLst>
              <a:ext uri="{FF2B5EF4-FFF2-40B4-BE49-F238E27FC236}">
                <a16:creationId xmlns:a16="http://schemas.microsoft.com/office/drawing/2014/main" id="{EB3DEA5A-D9B6-4DFD-8D95-84727C51DDC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73138" y="860425"/>
            <a:ext cx="152400" cy="152400"/>
          </a:xfrm>
          <a:prstGeom prst="rect">
            <a:avLst/>
          </a:prstGeom>
          <a:noFill/>
          <a:extLst>
            <a:ext uri="{909E8E84-426E-40DD-AFC4-6F175D3DCCD1}">
              <a14:hiddenFill xmlns:a14="http://schemas.microsoft.com/office/drawing/2010/main">
                <a:solidFill>
                  <a:srgbClr val="FFFFFF"/>
                </a:solidFill>
              </a14:hiddenFill>
            </a:ext>
          </a:extLst>
        </p:spPr>
      </p:pic>
      <p:sp>
        <p:nvSpPr>
          <p:cNvPr id="10" name="Speech Bubble: Rectangle with Corners Rounded 9">
            <a:extLst>
              <a:ext uri="{FF2B5EF4-FFF2-40B4-BE49-F238E27FC236}">
                <a16:creationId xmlns:a16="http://schemas.microsoft.com/office/drawing/2014/main" id="{249A8B43-0DAE-4331-BD90-C55B9234406D}"/>
              </a:ext>
            </a:extLst>
          </p:cNvPr>
          <p:cNvSpPr/>
          <p:nvPr/>
        </p:nvSpPr>
        <p:spPr>
          <a:xfrm>
            <a:off x="13986205" y="14467029"/>
            <a:ext cx="8008742" cy="2729744"/>
          </a:xfrm>
          <a:prstGeom prst="wedgeRoundRectCallout">
            <a:avLst>
              <a:gd name="adj1" fmla="val -9265"/>
              <a:gd name="adj2" fmla="val 59406"/>
              <a:gd name="adj3" fmla="val 16667"/>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Through the use of a variety of images, music and videos, I was able to create digital storytelling with a strong emotional component.</a:t>
            </a:r>
          </a:p>
        </p:txBody>
      </p:sp>
    </p:spTree>
    <p:extLst>
      <p:ext uri="{BB962C8B-B14F-4D97-AF65-F5344CB8AC3E}">
        <p14:creationId xmlns:p14="http://schemas.microsoft.com/office/powerpoint/2010/main" val="15960204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F685C746C9AF4E8CB4FCA270A2FD37" ma:contentTypeVersion="13" ma:contentTypeDescription="Create a new document." ma:contentTypeScope="" ma:versionID="fab1fc8233b150d5e8b52298ecd53d6c">
  <xsd:schema xmlns:xsd="http://www.w3.org/2001/XMLSchema" xmlns:xs="http://www.w3.org/2001/XMLSchema" xmlns:p="http://schemas.microsoft.com/office/2006/metadata/properties" xmlns:ns3="d6fbe882-48fe-4ffd-934e-8a7d8251a931" xmlns:ns4="e9e43d83-a062-4cc8-933e-1465171648b2" targetNamespace="http://schemas.microsoft.com/office/2006/metadata/properties" ma:root="true" ma:fieldsID="485fa90bac18e80a71868fb42439ca16" ns3:_="" ns4:_="">
    <xsd:import namespace="d6fbe882-48fe-4ffd-934e-8a7d8251a931"/>
    <xsd:import namespace="e9e43d83-a062-4cc8-933e-1465171648b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be882-48fe-4ffd-934e-8a7d8251a93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e43d83-a062-4cc8-933e-1465171648b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AAAAF-E6AC-4B91-9B37-E04BD7C17218}">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e9e43d83-a062-4cc8-933e-1465171648b2"/>
    <ds:schemaRef ds:uri="d6fbe882-48fe-4ffd-934e-8a7d8251a931"/>
    <ds:schemaRef ds:uri="http://www.w3.org/XML/1998/namespace"/>
  </ds:schemaRefs>
</ds:datastoreItem>
</file>

<file path=customXml/itemProps2.xml><?xml version="1.0" encoding="utf-8"?>
<ds:datastoreItem xmlns:ds="http://schemas.openxmlformats.org/officeDocument/2006/customXml" ds:itemID="{3F03832C-93D5-4520-A0CC-8330368D391A}">
  <ds:schemaRefs>
    <ds:schemaRef ds:uri="http://schemas.microsoft.com/sharepoint/v3/contenttype/forms"/>
  </ds:schemaRefs>
</ds:datastoreItem>
</file>

<file path=customXml/itemProps3.xml><?xml version="1.0" encoding="utf-8"?>
<ds:datastoreItem xmlns:ds="http://schemas.openxmlformats.org/officeDocument/2006/customXml" ds:itemID="{09D4DE54-9536-4E72-9FF6-204061385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fbe882-48fe-4ffd-934e-8a7d8251a931"/>
    <ds:schemaRef ds:uri="e9e43d83-a062-4cc8-933e-1465171648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325</TotalTime>
  <Words>797</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Digital Stories for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Stories for Assessment</dc:title>
  <dc:creator>Laura Lowe</dc:creator>
  <cp:lastModifiedBy>Laura Lowe</cp:lastModifiedBy>
  <cp:revision>2</cp:revision>
  <dcterms:created xsi:type="dcterms:W3CDTF">2021-06-15T10:53:04Z</dcterms:created>
  <dcterms:modified xsi:type="dcterms:W3CDTF">2021-06-25T13:05:13Z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0x01010004F685C746C9AF4E8CB4FCA270A2FD37</vt:lpwstr>
  </property>
</Properties>
</file>