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89" r:id="rId5"/>
    <p:sldId id="374" r:id="rId6"/>
    <p:sldId id="356" r:id="rId7"/>
    <p:sldId id="357" r:id="rId8"/>
    <p:sldId id="358" r:id="rId9"/>
    <p:sldId id="364" r:id="rId10"/>
    <p:sldId id="359" r:id="rId11"/>
    <p:sldId id="360" r:id="rId12"/>
    <p:sldId id="361" r:id="rId13"/>
    <p:sldId id="345" r:id="rId14"/>
    <p:sldId id="349" r:id="rId15"/>
    <p:sldId id="338" r:id="rId16"/>
    <p:sldId id="362" r:id="rId17"/>
    <p:sldId id="372" r:id="rId18"/>
    <p:sldId id="328" r:id="rId19"/>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249" userDrawn="1">
          <p15:clr>
            <a:srgbClr val="A4A3A4"/>
          </p15:clr>
        </p15:guide>
        <p15:guide id="4" pos="7068" userDrawn="1">
          <p15:clr>
            <a:srgbClr val="A4A3A4"/>
          </p15:clr>
        </p15:guide>
        <p15:guide id="5" orient="horz" pos="13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3399"/>
    <a:srgbClr val="0000FF"/>
    <a:srgbClr val="6F2282"/>
    <a:srgbClr val="FFFFFF"/>
    <a:srgbClr val="65A9D9"/>
    <a:srgbClr val="0094D6"/>
    <a:srgbClr val="4472C4"/>
    <a:srgbClr val="2F528F"/>
    <a:srgbClr val="F29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D17461-2B85-2104-6B97-9F4CAFA8DAD9}" v="4" dt="2021-07-08T10:50:46.726"/>
    <p1510:client id="{C10D8FEA-9DEF-8E81-CFDD-D9167ACA6AF5}" v="87" dt="2021-07-08T09:45:56.5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20" autoAdjust="0"/>
    <p:restoredTop sz="89732" autoAdjust="0"/>
  </p:normalViewPr>
  <p:slideViewPr>
    <p:cSldViewPr snapToGrid="0" showGuides="1">
      <p:cViewPr varScale="1">
        <p:scale>
          <a:sx n="65" d="100"/>
          <a:sy n="65" d="100"/>
        </p:scale>
        <p:origin x="811" y="43"/>
      </p:cViewPr>
      <p:guideLst>
        <p:guide orient="horz" pos="2160"/>
        <p:guide pos="3840"/>
        <p:guide orient="horz" pos="3249"/>
        <p:guide pos="7068"/>
        <p:guide orient="horz" pos="1380"/>
      </p:guideLst>
    </p:cSldViewPr>
  </p:slid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1" d="100"/>
          <a:sy n="81" d="100"/>
        </p:scale>
        <p:origin x="232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8966F2-21A1-4B2B-ADA6-AD0BB447B7C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51468BB-CDF2-4507-B4EF-7B369D307A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FAAC3A-BD1F-4A00-9099-74B95789FE00}" type="datetimeFigureOut">
              <a:rPr lang="en-GB" smtClean="0"/>
              <a:pPr/>
              <a:t>08/07/2021</a:t>
            </a:fld>
            <a:endParaRPr lang="en-GB"/>
          </a:p>
        </p:txBody>
      </p:sp>
      <p:sp>
        <p:nvSpPr>
          <p:cNvPr id="4" name="Footer Placeholder 3">
            <a:extLst>
              <a:ext uri="{FF2B5EF4-FFF2-40B4-BE49-F238E27FC236}">
                <a16:creationId xmlns:a16="http://schemas.microsoft.com/office/drawing/2014/main" id="{904BCF7D-6037-48D3-84E5-56B8B05521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619E732-656C-4BB5-ACCB-1568C5C66D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9F51D9-0FEB-436E-9280-D6033F603547}" type="slidenum">
              <a:rPr lang="en-GB" smtClean="0"/>
              <a:pPr/>
              <a:t>‹#›</a:t>
            </a:fld>
            <a:endParaRPr lang="en-GB"/>
          </a:p>
        </p:txBody>
      </p:sp>
    </p:spTree>
    <p:extLst>
      <p:ext uri="{BB962C8B-B14F-4D97-AF65-F5344CB8AC3E}">
        <p14:creationId xmlns:p14="http://schemas.microsoft.com/office/powerpoint/2010/main" val="2270584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359C8A-39F6-4045-9163-4042C4C26B15}" type="datetimeFigureOut">
              <a:rPr lang="en-GB" smtClean="0"/>
              <a:pPr/>
              <a:t>08/07/2021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370952-48CC-46D7-9FCD-59FAD40CC025}" type="slidenum">
              <a:rPr lang="en-GB" smtClean="0"/>
              <a:pPr/>
              <a:t>‹#›</a:t>
            </a:fld>
            <a:endParaRPr lang="en-GB"/>
          </a:p>
        </p:txBody>
      </p:sp>
    </p:spTree>
    <p:extLst>
      <p:ext uri="{BB962C8B-B14F-4D97-AF65-F5344CB8AC3E}">
        <p14:creationId xmlns:p14="http://schemas.microsoft.com/office/powerpoint/2010/main" val="3010231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tudynet1.herts.ac.uk/ptl/common/LIS.nsf/lis/EducationDatabas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Welcome to our presentation: </a:t>
            </a:r>
            <a:br>
              <a:rPr lang="en-US" dirty="0">
                <a:cs typeface="Calibri"/>
              </a:rPr>
            </a:br>
            <a:r>
              <a:rPr lang="de-DE" sz="1200" b="1" dirty="0">
                <a:solidFill>
                  <a:schemeClr val="bg1"/>
                </a:solidFill>
              </a:rPr>
              <a:t>A proposed </a:t>
            </a:r>
            <a:r>
              <a:rPr lang="en-GB" sz="1200" b="1" dirty="0">
                <a:solidFill>
                  <a:schemeClr val="bg1"/>
                </a:solidFill>
              </a:rPr>
              <a:t>HSK Multimedia Assessment Framework for effective use of multimedia assignments in a higher education 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rPr>
              <a:t>Question for the audience: </a:t>
            </a:r>
            <a:r>
              <a:rPr lang="en-GB" sz="1200" b="0" dirty="0">
                <a:solidFill>
                  <a:schemeClr val="bg1"/>
                </a:solidFill>
              </a:rPr>
              <a:t>What kind learner experience would you want to give your students if you ever decided to run something called a </a:t>
            </a:r>
            <a:r>
              <a:rPr lang="en-GB" sz="1200" b="1" dirty="0">
                <a:solidFill>
                  <a:schemeClr val="bg1"/>
                </a:solidFill>
              </a:rPr>
              <a:t>multimedia assignment</a:t>
            </a:r>
          </a:p>
          <a:p>
            <a:endParaRPr lang="en-US" dirty="0">
              <a:cs typeface="Calibri"/>
            </a:endParaRPr>
          </a:p>
        </p:txBody>
      </p:sp>
      <p:sp>
        <p:nvSpPr>
          <p:cNvPr id="4" name="Slide Number Placeholder 3"/>
          <p:cNvSpPr>
            <a:spLocks noGrp="1"/>
          </p:cNvSpPr>
          <p:nvPr>
            <p:ph type="sldNum" sz="quarter" idx="5"/>
          </p:nvPr>
        </p:nvSpPr>
        <p:spPr/>
        <p:txBody>
          <a:bodyPr/>
          <a:lstStyle/>
          <a:p>
            <a:fld id="{30370952-48CC-46D7-9FCD-59FAD40CC025}" type="slidenum">
              <a:rPr lang="en-GB" smtClean="0"/>
              <a:pPr/>
              <a:t>1</a:t>
            </a:fld>
            <a:endParaRPr lang="en-GB"/>
          </a:p>
        </p:txBody>
      </p:sp>
    </p:spTree>
    <p:extLst>
      <p:ext uri="{BB962C8B-B14F-4D97-AF65-F5344CB8AC3E}">
        <p14:creationId xmlns:p14="http://schemas.microsoft.com/office/powerpoint/2010/main" val="1923866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Examples of identified areas that need training resources</a:t>
            </a:r>
          </a:p>
          <a:p>
            <a:pPr marL="171450" indent="-171450">
              <a:buFont typeface="Arial" panose="020B0604020202020204" pitchFamily="34" charset="0"/>
              <a:buChar char="•"/>
            </a:pPr>
            <a:r>
              <a:rPr lang="en-GB" dirty="0"/>
              <a:t>Using </a:t>
            </a:r>
            <a:r>
              <a:rPr lang="en-GB" dirty="0" err="1"/>
              <a:t>Powerpoint</a:t>
            </a:r>
            <a:r>
              <a:rPr lang="en-GB" dirty="0"/>
              <a:t> for graphics and multimedia tasks – especially for Adult learners  and international students</a:t>
            </a:r>
          </a:p>
          <a:p>
            <a:pPr marL="171450" indent="-171450">
              <a:buFont typeface="Arial" panose="020B0604020202020204" pitchFamily="34" charset="0"/>
              <a:buChar char="•"/>
            </a:pPr>
            <a:r>
              <a:rPr lang="en-GB" dirty="0"/>
              <a:t>Basic video and Audio editing skills e.g. trimming off unwanted parts</a:t>
            </a:r>
          </a:p>
          <a:p>
            <a:pPr marL="171450" indent="-171450">
              <a:buFont typeface="Arial" panose="020B0604020202020204" pitchFamily="34" charset="0"/>
              <a:buChar char="•"/>
            </a:pPr>
            <a:r>
              <a:rPr lang="en-GB" dirty="0"/>
              <a:t>File sharing and working with OneDrive shared documents</a:t>
            </a:r>
          </a:p>
        </p:txBody>
      </p:sp>
      <p:sp>
        <p:nvSpPr>
          <p:cNvPr id="4" name="Slide Number Placeholder 3"/>
          <p:cNvSpPr>
            <a:spLocks noGrp="1"/>
          </p:cNvSpPr>
          <p:nvPr>
            <p:ph type="sldNum" sz="quarter" idx="5"/>
          </p:nvPr>
        </p:nvSpPr>
        <p:spPr/>
        <p:txBody>
          <a:bodyPr/>
          <a:lstStyle/>
          <a:p>
            <a:fld id="{30370952-48CC-46D7-9FCD-59FAD40CC025}" type="slidenum">
              <a:rPr lang="en-GB" smtClean="0"/>
              <a:pPr/>
              <a:t>11</a:t>
            </a:fld>
            <a:endParaRPr lang="en-GB"/>
          </a:p>
        </p:txBody>
      </p:sp>
    </p:spTree>
    <p:extLst>
      <p:ext uri="{BB962C8B-B14F-4D97-AF65-F5344CB8AC3E}">
        <p14:creationId xmlns:p14="http://schemas.microsoft.com/office/powerpoint/2010/main" val="2560371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this slide </a:t>
            </a:r>
            <a:r>
              <a:rPr lang="en-GB" sz="1200" kern="1200" dirty="0">
                <a:solidFill>
                  <a:schemeClr val="tx1"/>
                </a:solidFill>
                <a:effectLst/>
                <a:latin typeface="+mn-lt"/>
                <a:ea typeface="+mn-ea"/>
                <a:cs typeface="+mn-cs"/>
              </a:rPr>
              <a:t>to very brief  story / that matters to the audience (1 min)</a:t>
            </a:r>
          </a:p>
          <a:p>
            <a:endParaRPr lang="en-GB" dirty="0"/>
          </a:p>
        </p:txBody>
      </p:sp>
      <p:sp>
        <p:nvSpPr>
          <p:cNvPr id="4" name="Slide Number Placeholder 3"/>
          <p:cNvSpPr>
            <a:spLocks noGrp="1"/>
          </p:cNvSpPr>
          <p:nvPr>
            <p:ph type="sldNum" sz="quarter" idx="5"/>
          </p:nvPr>
        </p:nvSpPr>
        <p:spPr/>
        <p:txBody>
          <a:bodyPr/>
          <a:lstStyle/>
          <a:p>
            <a:fld id="{30370952-48CC-46D7-9FCD-59FAD40CC025}" type="slidenum">
              <a:rPr lang="en-GB" smtClean="0"/>
              <a:pPr/>
              <a:t>2</a:t>
            </a:fld>
            <a:endParaRPr lang="en-GB"/>
          </a:p>
        </p:txBody>
      </p:sp>
    </p:spTree>
    <p:extLst>
      <p:ext uri="{BB962C8B-B14F-4D97-AF65-F5344CB8AC3E}">
        <p14:creationId xmlns:p14="http://schemas.microsoft.com/office/powerpoint/2010/main" val="4202147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Empirical  approach – starting from scratch</a:t>
            </a:r>
          </a:p>
        </p:txBody>
      </p:sp>
      <p:sp>
        <p:nvSpPr>
          <p:cNvPr id="4" name="Slide Number Placeholder 3"/>
          <p:cNvSpPr>
            <a:spLocks noGrp="1"/>
          </p:cNvSpPr>
          <p:nvPr>
            <p:ph type="sldNum" sz="quarter" idx="5"/>
          </p:nvPr>
        </p:nvSpPr>
        <p:spPr/>
        <p:txBody>
          <a:bodyPr/>
          <a:lstStyle/>
          <a:p>
            <a:fld id="{30370952-48CC-46D7-9FCD-59FAD40CC025}" type="slidenum">
              <a:rPr lang="en-GB" smtClean="0"/>
              <a:pPr/>
              <a:t>3</a:t>
            </a:fld>
            <a:endParaRPr lang="en-GB"/>
          </a:p>
        </p:txBody>
      </p:sp>
    </p:spTree>
    <p:extLst>
      <p:ext uri="{BB962C8B-B14F-4D97-AF65-F5344CB8AC3E}">
        <p14:creationId xmlns:p14="http://schemas.microsoft.com/office/powerpoint/2010/main" val="3110827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about the Media</a:t>
            </a:r>
          </a:p>
        </p:txBody>
      </p:sp>
      <p:sp>
        <p:nvSpPr>
          <p:cNvPr id="4" name="Slide Number Placeholder 3"/>
          <p:cNvSpPr>
            <a:spLocks noGrp="1"/>
          </p:cNvSpPr>
          <p:nvPr>
            <p:ph type="sldNum" sz="quarter" idx="5"/>
          </p:nvPr>
        </p:nvSpPr>
        <p:spPr/>
        <p:txBody>
          <a:bodyPr/>
          <a:lstStyle/>
          <a:p>
            <a:fld id="{30370952-48CC-46D7-9FCD-59FAD40CC025}" type="slidenum">
              <a:rPr lang="en-GB" smtClean="0"/>
              <a:pPr/>
              <a:t>4</a:t>
            </a:fld>
            <a:endParaRPr lang="en-GB"/>
          </a:p>
        </p:txBody>
      </p:sp>
    </p:spTree>
    <p:extLst>
      <p:ext uri="{BB962C8B-B14F-4D97-AF65-F5344CB8AC3E}">
        <p14:creationId xmlns:p14="http://schemas.microsoft.com/office/powerpoint/2010/main" val="329715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buFont typeface="Arial" panose="020B0604020202020204" pitchFamily="34" charset="0"/>
              <a:buChar char="•"/>
            </a:pPr>
            <a:r>
              <a:rPr lang="en-GB" b="1" dirty="0"/>
              <a:t>What is </a:t>
            </a:r>
            <a:r>
              <a:rPr lang="de-DE" b="1" dirty="0"/>
              <a:t>Multimodal learning?</a:t>
            </a:r>
          </a:p>
          <a:p>
            <a:pPr marL="342900" lvl="1" indent="-342900">
              <a:buFont typeface="Arial" panose="020B0604020202020204" pitchFamily="34" charset="0"/>
              <a:buChar char="•"/>
            </a:pPr>
            <a:r>
              <a:rPr lang="de-DE" dirty="0"/>
              <a:t>Multimodal learning is about using different modes of learning styles to teach a concept and hence a learner’s learning experience. This could involve teaching a concept using a combination of </a:t>
            </a:r>
            <a:r>
              <a:rPr lang="de-DE" b="1" dirty="0">
                <a:solidFill>
                  <a:srgbClr val="0000FF"/>
                </a:solidFill>
              </a:rPr>
              <a:t>aural, visual, kinaesthetic </a:t>
            </a:r>
            <a:r>
              <a:rPr lang="de-DE" dirty="0"/>
              <a:t>and </a:t>
            </a:r>
            <a:r>
              <a:rPr lang="de-DE" b="1" dirty="0">
                <a:solidFill>
                  <a:srgbClr val="0000FF"/>
                </a:solidFill>
              </a:rPr>
              <a:t>writing or reading</a:t>
            </a:r>
            <a:r>
              <a:rPr lang="de-DE" dirty="0"/>
              <a:t> learning styles modes.</a:t>
            </a:r>
            <a:endParaRPr lang="en-GB" dirty="0"/>
          </a:p>
          <a:p>
            <a:endParaRPr lang="en-GB" dirty="0"/>
          </a:p>
        </p:txBody>
      </p:sp>
      <p:sp>
        <p:nvSpPr>
          <p:cNvPr id="4" name="Slide Number Placeholder 3"/>
          <p:cNvSpPr>
            <a:spLocks noGrp="1"/>
          </p:cNvSpPr>
          <p:nvPr>
            <p:ph type="sldNum" sz="quarter" idx="5"/>
          </p:nvPr>
        </p:nvSpPr>
        <p:spPr/>
        <p:txBody>
          <a:bodyPr/>
          <a:lstStyle/>
          <a:p>
            <a:fld id="{30370952-48CC-46D7-9FCD-59FAD40CC025}" type="slidenum">
              <a:rPr lang="en-GB" smtClean="0"/>
              <a:pPr/>
              <a:t>5</a:t>
            </a:fld>
            <a:endParaRPr lang="en-GB"/>
          </a:p>
        </p:txBody>
      </p:sp>
    </p:spTree>
    <p:extLst>
      <p:ext uri="{BB962C8B-B14F-4D97-AF65-F5344CB8AC3E}">
        <p14:creationId xmlns:p14="http://schemas.microsoft.com/office/powerpoint/2010/main" val="1986250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buFont typeface="Arial" panose="020B0604020202020204" pitchFamily="34" charset="0"/>
              <a:buChar char="•"/>
            </a:pPr>
            <a:r>
              <a:rPr lang="de-DE" dirty="0"/>
              <a:t>Since people generally have a preference of how they best learn, using a method of learning that caters for the different learning styles / modes of learning is a merit for adopting multimodal assessment</a:t>
            </a:r>
          </a:p>
          <a:p>
            <a:pPr marL="342900" lvl="1" indent="-342900">
              <a:buFont typeface="Arial" panose="020B0604020202020204" pitchFamily="34" charset="0"/>
              <a:buChar char="•"/>
            </a:pPr>
            <a:endParaRPr lang="en-GB" sz="2000" dirty="0"/>
          </a:p>
          <a:p>
            <a:endParaRPr lang="en-GB" dirty="0"/>
          </a:p>
        </p:txBody>
      </p:sp>
      <p:sp>
        <p:nvSpPr>
          <p:cNvPr id="4" name="Slide Number Placeholder 3"/>
          <p:cNvSpPr>
            <a:spLocks noGrp="1"/>
          </p:cNvSpPr>
          <p:nvPr>
            <p:ph type="sldNum" sz="quarter" idx="5"/>
          </p:nvPr>
        </p:nvSpPr>
        <p:spPr/>
        <p:txBody>
          <a:bodyPr/>
          <a:lstStyle/>
          <a:p>
            <a:fld id="{30370952-48CC-46D7-9FCD-59FAD40CC025}" type="slidenum">
              <a:rPr lang="en-GB" smtClean="0"/>
              <a:pPr/>
              <a:t>6</a:t>
            </a:fld>
            <a:endParaRPr lang="en-GB"/>
          </a:p>
        </p:txBody>
      </p:sp>
    </p:spTree>
    <p:extLst>
      <p:ext uri="{BB962C8B-B14F-4D97-AF65-F5344CB8AC3E}">
        <p14:creationId xmlns:p14="http://schemas.microsoft.com/office/powerpoint/2010/main" val="406995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https://www.studynet1.herts.ac.uk/ptl/common/LIS.nsf/lis/EducationDatabases</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30370952-48CC-46D7-9FCD-59FAD40CC025}" type="slidenum">
              <a:rPr lang="en-GB" smtClean="0"/>
              <a:pPr/>
              <a:t>7</a:t>
            </a:fld>
            <a:endParaRPr lang="en-GB"/>
          </a:p>
        </p:txBody>
      </p:sp>
    </p:spTree>
    <p:extLst>
      <p:ext uri="{BB962C8B-B14F-4D97-AF65-F5344CB8AC3E}">
        <p14:creationId xmlns:p14="http://schemas.microsoft.com/office/powerpoint/2010/main" val="436642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dirty="0"/>
              <a:t>According to the recent literature, multimedia assignments can provide opportunity for students to develop visual presentation skills (Riordan et al., 2020), to deepen their active learning (Coulson &amp; Frawley, 2017; Pirhonen &amp; </a:t>
            </a:r>
            <a:r>
              <a:rPr lang="en-GB" dirty="0" err="1"/>
              <a:t>Rasi</a:t>
            </a:r>
            <a:r>
              <a:rPr lang="en-GB" dirty="0"/>
              <a:t>, 2016), and to demonstrate their assessed skills using new and engaging methods of working (</a:t>
            </a:r>
            <a:r>
              <a:rPr lang="en-GB" dirty="0" err="1"/>
              <a:t>Ledonne</a:t>
            </a:r>
            <a:r>
              <a:rPr lang="en-GB" dirty="0"/>
              <a:t>, 2014).</a:t>
            </a:r>
          </a:p>
          <a:p>
            <a:pPr marL="342900" indent="-342900">
              <a:buFont typeface="Arial" panose="020B0604020202020204" pitchFamily="34" charset="0"/>
              <a:buChar char="•"/>
            </a:pPr>
            <a:r>
              <a:rPr lang="en-GB" dirty="0"/>
              <a:t>Development of graduate attributes for example, planning skills, time manage­ment, communication are further benefits of using multimedia assignments (Frawley et al. 2015; Morel and </a:t>
            </a:r>
            <a:r>
              <a:rPr lang="en-GB" dirty="0" err="1"/>
              <a:t>Keahey</a:t>
            </a:r>
            <a:r>
              <a:rPr lang="en-GB" dirty="0"/>
              <a:t> 2016). </a:t>
            </a:r>
          </a:p>
          <a:p>
            <a:pPr marL="342900" indent="-342900">
              <a:buFont typeface="Arial" panose="020B0604020202020204" pitchFamily="34" charset="0"/>
              <a:buChar char="•"/>
            </a:pPr>
            <a:r>
              <a:rPr lang="en-GB" dirty="0"/>
              <a:t>The above views support the assertions made by </a:t>
            </a:r>
            <a:r>
              <a:rPr lang="en-GB" dirty="0" err="1"/>
              <a:t>Ledonne</a:t>
            </a:r>
            <a:r>
              <a:rPr lang="en-GB" dirty="0"/>
              <a:t> (2014) that multimedia assignments can test students’ ability to relate with information in a different way than they would with written assignments, which boosts a form of dealings with the given content that may extend the students’ learning experience. </a:t>
            </a:r>
          </a:p>
          <a:p>
            <a:endParaRPr lang="en-GB" dirty="0"/>
          </a:p>
        </p:txBody>
      </p:sp>
      <p:sp>
        <p:nvSpPr>
          <p:cNvPr id="4" name="Slide Number Placeholder 3"/>
          <p:cNvSpPr>
            <a:spLocks noGrp="1"/>
          </p:cNvSpPr>
          <p:nvPr>
            <p:ph type="sldNum" sz="quarter" idx="5"/>
          </p:nvPr>
        </p:nvSpPr>
        <p:spPr/>
        <p:txBody>
          <a:bodyPr/>
          <a:lstStyle/>
          <a:p>
            <a:fld id="{30370952-48CC-46D7-9FCD-59FAD40CC025}" type="slidenum">
              <a:rPr lang="en-GB" smtClean="0"/>
              <a:pPr/>
              <a:t>8</a:t>
            </a:fld>
            <a:endParaRPr lang="en-GB"/>
          </a:p>
        </p:txBody>
      </p:sp>
    </p:spTree>
    <p:extLst>
      <p:ext uri="{BB962C8B-B14F-4D97-AF65-F5344CB8AC3E}">
        <p14:creationId xmlns:p14="http://schemas.microsoft.com/office/powerpoint/2010/main" val="94905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framework takes into account of the following attributes: </a:t>
            </a:r>
          </a:p>
          <a:p>
            <a:r>
              <a:rPr lang="en-GB" sz="1200" b="1" kern="1200" dirty="0">
                <a:solidFill>
                  <a:schemeClr val="tx1"/>
                </a:solidFill>
                <a:effectLst/>
                <a:latin typeface="+mn-lt"/>
                <a:ea typeface="+mn-ea"/>
                <a:cs typeface="+mn-cs"/>
              </a:rPr>
              <a:t>Pedagogy, Marking criteria, Group contribution (</a:t>
            </a:r>
            <a:r>
              <a:rPr lang="en-GB" sz="1200" kern="1200" dirty="0">
                <a:solidFill>
                  <a:schemeClr val="tx1"/>
                </a:solidFill>
                <a:effectLst/>
                <a:latin typeface="+mn-lt"/>
                <a:ea typeface="+mn-ea"/>
                <a:cs typeface="+mn-cs"/>
              </a:rPr>
              <a:t>Optional</a:t>
            </a:r>
            <a:r>
              <a:rPr lang="en-GB" sz="1200" b="1" kern="1200" dirty="0">
                <a:solidFill>
                  <a:schemeClr val="tx1"/>
                </a:solidFill>
                <a:effectLst/>
                <a:latin typeface="+mn-lt"/>
                <a:ea typeface="+mn-ea"/>
                <a:cs typeface="+mn-cs"/>
              </a:rPr>
              <a:t>), Student training, Hosting and submission, Markers‘ meeting, Feedback for learning, Reflection, Evaluation, Embed &amp; embrace scaffolding.</a:t>
            </a:r>
            <a:endParaRPr lang="en-GB" sz="1200" kern="1200" dirty="0">
              <a:solidFill>
                <a:schemeClr val="tx1"/>
              </a:solidFill>
              <a:effectLst/>
              <a:latin typeface="+mn-lt"/>
              <a:ea typeface="+mn-ea"/>
              <a:cs typeface="+mn-cs"/>
            </a:endParaRP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10 attributes</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Reyna &amp; Meier (2018) devised a theoretical, practical, framework called the digital media implementation framework aimed at guiding the implementation of digital presentations as assessment tools in tertiary science learning. Similarly Blum &amp; Barger (2018) also devised a practical model called, the consume, </a:t>
            </a:r>
            <a:r>
              <a:rPr lang="en-GB" sz="1200" b="0" i="0" kern="1200" dirty="0" err="1">
                <a:solidFill>
                  <a:schemeClr val="tx1"/>
                </a:solidFill>
                <a:effectLst/>
                <a:latin typeface="+mn-lt"/>
                <a:ea typeface="+mn-ea"/>
                <a:cs typeface="+mn-cs"/>
              </a:rPr>
              <a:t>analyze</a:t>
            </a:r>
            <a:r>
              <a:rPr lang="en-GB" sz="1200" b="0" i="0" kern="1200" dirty="0">
                <a:solidFill>
                  <a:schemeClr val="tx1"/>
                </a:solidFill>
                <a:effectLst/>
                <a:latin typeface="+mn-lt"/>
                <a:ea typeface="+mn-ea"/>
                <a:cs typeface="+mn-cs"/>
              </a:rPr>
              <a:t>, scaffold, produce, assess (CASPA). The CASPA model was aimed at designing and implementing multimedia projects. </a:t>
            </a:r>
          </a:p>
          <a:p>
            <a:endParaRPr lang="en-GB" dirty="0"/>
          </a:p>
        </p:txBody>
      </p:sp>
      <p:sp>
        <p:nvSpPr>
          <p:cNvPr id="4" name="Slide Number Placeholder 3"/>
          <p:cNvSpPr>
            <a:spLocks noGrp="1"/>
          </p:cNvSpPr>
          <p:nvPr>
            <p:ph type="sldNum" sz="quarter" idx="5"/>
          </p:nvPr>
        </p:nvSpPr>
        <p:spPr/>
        <p:txBody>
          <a:bodyPr/>
          <a:lstStyle/>
          <a:p>
            <a:fld id="{30370952-48CC-46D7-9FCD-59FAD40CC025}" type="slidenum">
              <a:rPr lang="en-GB" smtClean="0"/>
              <a:pPr/>
              <a:t>9</a:t>
            </a:fld>
            <a:endParaRPr lang="en-GB"/>
          </a:p>
        </p:txBody>
      </p:sp>
    </p:spTree>
    <p:extLst>
      <p:ext uri="{BB962C8B-B14F-4D97-AF65-F5344CB8AC3E}">
        <p14:creationId xmlns:p14="http://schemas.microsoft.com/office/powerpoint/2010/main" val="4009594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niversity of Hertfordshire logo">
            <a:extLst>
              <a:ext uri="{FF2B5EF4-FFF2-40B4-BE49-F238E27FC236}">
                <a16:creationId xmlns:a16="http://schemas.microsoft.com/office/drawing/2014/main" id="{16E4BB13-0D32-AA4A-BF91-2B76A7C1824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844000" y="2854800"/>
            <a:ext cx="6501600" cy="1153633"/>
          </a:xfrm>
          <a:prstGeom prst="rect">
            <a:avLst/>
          </a:prstGeom>
        </p:spPr>
      </p:pic>
    </p:spTree>
    <p:extLst>
      <p:ext uri="{BB962C8B-B14F-4D97-AF65-F5344CB8AC3E}">
        <p14:creationId xmlns:p14="http://schemas.microsoft.com/office/powerpoint/2010/main" val="2758167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Bleed Image">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07C322-846C-9045-AD91-A93C82FC5AAF}"/>
              </a:ext>
            </a:extLst>
          </p:cNvPr>
          <p:cNvSpPr>
            <a:spLocks noGrp="1"/>
          </p:cNvSpPr>
          <p:nvPr>
            <p:ph type="pic" sz="quarter" idx="10" hasCustomPrompt="1"/>
          </p:nvPr>
        </p:nvSpPr>
        <p:spPr>
          <a:xfrm>
            <a:off x="0" y="0"/>
            <a:ext cx="12192000" cy="6858000"/>
          </a:xfrm>
        </p:spPr>
        <p:txBody>
          <a:bodyPr/>
          <a:lstStyle>
            <a:lvl1pPr>
              <a:defRPr>
                <a:solidFill>
                  <a:schemeClr val="bg1"/>
                </a:solidFill>
              </a:defRPr>
            </a:lvl1pPr>
          </a:lstStyle>
          <a:p>
            <a:r>
              <a:rPr lang="en-US" dirty="0"/>
              <a:t>Picture</a:t>
            </a:r>
          </a:p>
        </p:txBody>
      </p:sp>
    </p:spTree>
    <p:extLst>
      <p:ext uri="{BB962C8B-B14F-4D97-AF65-F5344CB8AC3E}">
        <p14:creationId xmlns:p14="http://schemas.microsoft.com/office/powerpoint/2010/main" val="2920352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Video">
    <p:bg>
      <p:bgPr>
        <a:solidFill>
          <a:schemeClr val="accent1"/>
        </a:solidFill>
        <a:effectLst/>
      </p:bgPr>
    </p:bg>
    <p:spTree>
      <p:nvGrpSpPr>
        <p:cNvPr id="1" name=""/>
        <p:cNvGrpSpPr/>
        <p:nvPr/>
      </p:nvGrpSpPr>
      <p:grpSpPr>
        <a:xfrm>
          <a:off x="0" y="0"/>
          <a:ext cx="0" cy="0"/>
          <a:chOff x="0" y="0"/>
          <a:chExt cx="0" cy="0"/>
        </a:xfrm>
      </p:grpSpPr>
      <p:sp>
        <p:nvSpPr>
          <p:cNvPr id="9" name="Media Placeholder 8">
            <a:extLst>
              <a:ext uri="{FF2B5EF4-FFF2-40B4-BE49-F238E27FC236}">
                <a16:creationId xmlns:a16="http://schemas.microsoft.com/office/drawing/2014/main" id="{9ABCF9A5-761F-434B-BBB5-D788CB1E79D8}"/>
              </a:ext>
            </a:extLst>
          </p:cNvPr>
          <p:cNvSpPr>
            <a:spLocks noGrp="1"/>
          </p:cNvSpPr>
          <p:nvPr>
            <p:ph type="media" sz="quarter" idx="10"/>
          </p:nvPr>
        </p:nvSpPr>
        <p:spPr>
          <a:xfrm>
            <a:off x="140400" y="140400"/>
            <a:ext cx="11916000" cy="6580800"/>
          </a:xfrm>
          <a:solidFill>
            <a:schemeClr val="bg1"/>
          </a:solidFill>
        </p:spPr>
        <p:txBody>
          <a:bodyPr/>
          <a:lstStyle/>
          <a:p>
            <a:endParaRPr lang="en-GB"/>
          </a:p>
        </p:txBody>
      </p:sp>
    </p:spTree>
    <p:extLst>
      <p:ext uri="{BB962C8B-B14F-4D97-AF65-F5344CB8AC3E}">
        <p14:creationId xmlns:p14="http://schemas.microsoft.com/office/powerpoint/2010/main" val="3202809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cons and text">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62B6D5D-0892-4B4E-86D9-894852B1242C}"/>
              </a:ext>
            </a:extLst>
          </p:cNvPr>
          <p:cNvSpPr>
            <a:spLocks noGrp="1"/>
          </p:cNvSpPr>
          <p:nvPr>
            <p:ph type="ftr" sz="quarter" idx="11"/>
          </p:nvPr>
        </p:nvSpPr>
        <p:spPr/>
        <p:txBody>
          <a:bodyPr/>
          <a:lstStyle/>
          <a:p>
            <a:r>
              <a:rPr lang="en-GB" dirty="0"/>
              <a:t>PRESENTATION TITLE (ADD VIA INSERT, HEADER &amp; FOOTER)</a:t>
            </a:r>
          </a:p>
        </p:txBody>
      </p:sp>
      <p:sp>
        <p:nvSpPr>
          <p:cNvPr id="6" name="Slide Number Placeholder 5">
            <a:extLst>
              <a:ext uri="{FF2B5EF4-FFF2-40B4-BE49-F238E27FC236}">
                <a16:creationId xmlns:a16="http://schemas.microsoft.com/office/drawing/2014/main" id="{3B7428FC-C061-4730-9EA5-A52A00413991}"/>
              </a:ext>
            </a:extLst>
          </p:cNvPr>
          <p:cNvSpPr>
            <a:spLocks noGrp="1"/>
          </p:cNvSpPr>
          <p:nvPr>
            <p:ph type="sldNum" sz="quarter" idx="12"/>
          </p:nvPr>
        </p:nvSpPr>
        <p:spPr/>
        <p:txBody>
          <a:bodyPr/>
          <a:lstStyle/>
          <a:p>
            <a:fld id="{E4D355CA-84B7-41B1-B164-8BB439CC7C6B}" type="slidenum">
              <a:rPr lang="en-GB" smtClean="0"/>
              <a:pPr/>
              <a:t>‹#›</a:t>
            </a:fld>
            <a:endParaRPr lang="en-GB"/>
          </a:p>
        </p:txBody>
      </p:sp>
      <p:sp>
        <p:nvSpPr>
          <p:cNvPr id="7" name="Rectangle 6">
            <a:extLst>
              <a:ext uri="{FF2B5EF4-FFF2-40B4-BE49-F238E27FC236}">
                <a16:creationId xmlns:a16="http://schemas.microsoft.com/office/drawing/2014/main" id="{850AA271-B0BA-42CD-A544-17AAB1FA2EEA}"/>
              </a:ext>
            </a:extLst>
          </p:cNvPr>
          <p:cNvSpPr/>
          <p:nvPr userDrawn="1"/>
        </p:nvSpPr>
        <p:spPr>
          <a:xfrm>
            <a:off x="0" y="0"/>
            <a:ext cx="12192000" cy="14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2">
            <a:extLst>
              <a:ext uri="{FF2B5EF4-FFF2-40B4-BE49-F238E27FC236}">
                <a16:creationId xmlns:a16="http://schemas.microsoft.com/office/drawing/2014/main" id="{699880E3-4DE3-A642-9738-DF49DDCC9AC5}"/>
              </a:ext>
            </a:extLst>
          </p:cNvPr>
          <p:cNvSpPr>
            <a:spLocks noGrp="1"/>
          </p:cNvSpPr>
          <p:nvPr>
            <p:ph idx="18" hasCustomPrompt="1"/>
          </p:nvPr>
        </p:nvSpPr>
        <p:spPr>
          <a:xfrm>
            <a:off x="970139" y="4079342"/>
            <a:ext cx="3144661" cy="2252134"/>
          </a:xfrm>
        </p:spPr>
        <p:txBody>
          <a:bodyPr vert="horz" lIns="0" tIns="0" rIns="0" bIns="0" rtlCol="0">
            <a:noAutofit/>
          </a:bodyPr>
          <a:lstStyle>
            <a:lvl1pPr>
              <a:defRPr lang="en-US" b="0" dirty="0" smtClean="0">
                <a:solidFill>
                  <a:srgbClr val="203232"/>
                </a:solidFill>
              </a:defRPr>
            </a:lvl1pPr>
            <a:lvl2pPr>
              <a:defRPr lang="en-US" dirty="0" smtClean="0"/>
            </a:lvl2pPr>
            <a:lvl3pPr>
              <a:defRPr lang="en-GB" dirty="0"/>
            </a:lvl3pPr>
            <a:lvl5pPr>
              <a:defRPr>
                <a:solidFill>
                  <a:schemeClr val="accent4"/>
                </a:solidFill>
              </a:defRPr>
            </a:lvl5pPr>
          </a:lstStyle>
          <a:p>
            <a:pPr lvl="0"/>
            <a:r>
              <a:rPr lang="en-GB" dirty="0"/>
              <a:t>Add Text</a:t>
            </a:r>
          </a:p>
        </p:txBody>
      </p:sp>
      <p:sp>
        <p:nvSpPr>
          <p:cNvPr id="17" name="Content Placeholder 2">
            <a:extLst>
              <a:ext uri="{FF2B5EF4-FFF2-40B4-BE49-F238E27FC236}">
                <a16:creationId xmlns:a16="http://schemas.microsoft.com/office/drawing/2014/main" id="{CF37D495-D835-8E4B-A177-5E12F893DDCA}"/>
              </a:ext>
            </a:extLst>
          </p:cNvPr>
          <p:cNvSpPr>
            <a:spLocks noGrp="1"/>
          </p:cNvSpPr>
          <p:nvPr>
            <p:ph idx="19" hasCustomPrompt="1"/>
          </p:nvPr>
        </p:nvSpPr>
        <p:spPr>
          <a:xfrm>
            <a:off x="8077200" y="4062209"/>
            <a:ext cx="3144661" cy="2252134"/>
          </a:xfrm>
        </p:spPr>
        <p:txBody>
          <a:bodyPr vert="horz" lIns="0" tIns="0" rIns="0" bIns="0" rtlCol="0">
            <a:noAutofit/>
          </a:bodyPr>
          <a:lstStyle>
            <a:lvl1pPr marL="0" marR="0" indent="0" algn="l" defTabSz="914400" rtl="0" eaLnBrk="1" fontAlgn="auto" latinLnBrk="0" hangingPunct="1">
              <a:lnSpc>
                <a:spcPts val="2880"/>
              </a:lnSpc>
              <a:spcBef>
                <a:spcPts val="0"/>
              </a:spcBef>
              <a:spcAft>
                <a:spcPts val="992"/>
              </a:spcAft>
              <a:buClrTx/>
              <a:buSzTx/>
              <a:buFont typeface="Arial" panose="020B0604020202020204" pitchFamily="34" charset="0"/>
              <a:buNone/>
              <a:tabLst/>
              <a:defRPr lang="en-US" b="0">
                <a:solidFill>
                  <a:srgbClr val="203232"/>
                </a:solidFill>
              </a:defRPr>
            </a:lvl1pPr>
            <a:lvl2pPr>
              <a:defRPr lang="en-US" dirty="0" smtClean="0"/>
            </a:lvl2pPr>
            <a:lvl3pPr>
              <a:defRPr lang="en-GB" dirty="0"/>
            </a:lvl3pPr>
            <a:lvl5pPr>
              <a:defRPr>
                <a:solidFill>
                  <a:schemeClr val="accent4"/>
                </a:solidFill>
              </a:defRPr>
            </a:lvl5pPr>
          </a:lstStyle>
          <a:p>
            <a:pPr marL="0" marR="0" lvl="0" indent="0" algn="l" defTabSz="914400" rtl="0" eaLnBrk="1" fontAlgn="auto" latinLnBrk="0" hangingPunct="1">
              <a:lnSpc>
                <a:spcPts val="2880"/>
              </a:lnSpc>
              <a:spcBef>
                <a:spcPts val="0"/>
              </a:spcBef>
              <a:spcAft>
                <a:spcPts val="992"/>
              </a:spcAft>
              <a:buClrTx/>
              <a:buSzTx/>
              <a:buFont typeface="Arial" panose="020B0604020202020204" pitchFamily="34" charset="0"/>
              <a:buNone/>
              <a:tabLst/>
              <a:defRPr/>
            </a:pPr>
            <a:r>
              <a:rPr lang="en-GB" dirty="0"/>
              <a:t>Add </a:t>
            </a:r>
            <a:r>
              <a:rPr lang="en-US" dirty="0"/>
              <a:t>Text</a:t>
            </a:r>
            <a:endParaRPr lang="en-GB" dirty="0"/>
          </a:p>
        </p:txBody>
      </p:sp>
      <p:sp>
        <p:nvSpPr>
          <p:cNvPr id="18" name="Content Placeholder 2">
            <a:extLst>
              <a:ext uri="{FF2B5EF4-FFF2-40B4-BE49-F238E27FC236}">
                <a16:creationId xmlns:a16="http://schemas.microsoft.com/office/drawing/2014/main" id="{A6804C7E-983C-9246-90C0-AF8A0CE2CA84}"/>
              </a:ext>
            </a:extLst>
          </p:cNvPr>
          <p:cNvSpPr>
            <a:spLocks noGrp="1"/>
          </p:cNvSpPr>
          <p:nvPr>
            <p:ph idx="20" hasCustomPrompt="1"/>
          </p:nvPr>
        </p:nvSpPr>
        <p:spPr>
          <a:xfrm>
            <a:off x="4523669" y="4062209"/>
            <a:ext cx="3144661" cy="2252134"/>
          </a:xfrm>
        </p:spPr>
        <p:txBody>
          <a:bodyPr vert="horz" lIns="0" tIns="0" rIns="0" bIns="0" rtlCol="0">
            <a:noAutofit/>
          </a:bodyPr>
          <a:lstStyle>
            <a:lvl1pPr marL="0" marR="0" indent="0" algn="l" defTabSz="914400" rtl="0" eaLnBrk="1" fontAlgn="auto" latinLnBrk="0" hangingPunct="1">
              <a:lnSpc>
                <a:spcPts val="2880"/>
              </a:lnSpc>
              <a:spcBef>
                <a:spcPts val="0"/>
              </a:spcBef>
              <a:spcAft>
                <a:spcPts val="992"/>
              </a:spcAft>
              <a:buClrTx/>
              <a:buSzTx/>
              <a:buFont typeface="Arial" panose="020B0604020202020204" pitchFamily="34" charset="0"/>
              <a:buNone/>
              <a:tabLst/>
              <a:defRPr lang="en-US" b="0">
                <a:solidFill>
                  <a:srgbClr val="203232"/>
                </a:solidFill>
              </a:defRPr>
            </a:lvl1pPr>
            <a:lvl2pPr>
              <a:defRPr lang="en-US" dirty="0" smtClean="0"/>
            </a:lvl2pPr>
            <a:lvl3pPr>
              <a:defRPr lang="en-GB" dirty="0"/>
            </a:lvl3pPr>
            <a:lvl5pPr>
              <a:defRPr>
                <a:solidFill>
                  <a:schemeClr val="accent4"/>
                </a:solidFill>
              </a:defRPr>
            </a:lvl5pPr>
          </a:lstStyle>
          <a:p>
            <a:pPr marL="0" marR="0" lvl="0" indent="0" algn="l" defTabSz="914400" rtl="0" eaLnBrk="1" fontAlgn="auto" latinLnBrk="0" hangingPunct="1">
              <a:lnSpc>
                <a:spcPts val="2880"/>
              </a:lnSpc>
              <a:spcBef>
                <a:spcPts val="0"/>
              </a:spcBef>
              <a:spcAft>
                <a:spcPts val="992"/>
              </a:spcAft>
              <a:buClrTx/>
              <a:buSzTx/>
              <a:buFont typeface="Arial" panose="020B0604020202020204" pitchFamily="34" charset="0"/>
              <a:buNone/>
              <a:tabLst/>
              <a:defRPr/>
            </a:pPr>
            <a:r>
              <a:rPr lang="en-GB" dirty="0"/>
              <a:t>Add </a:t>
            </a:r>
            <a:r>
              <a:rPr lang="en-US" dirty="0"/>
              <a:t>Text</a:t>
            </a:r>
          </a:p>
        </p:txBody>
      </p:sp>
      <p:sp>
        <p:nvSpPr>
          <p:cNvPr id="8" name="Picture Placeholder 7">
            <a:extLst>
              <a:ext uri="{FF2B5EF4-FFF2-40B4-BE49-F238E27FC236}">
                <a16:creationId xmlns:a16="http://schemas.microsoft.com/office/drawing/2014/main" id="{84410427-8F1D-7541-9C05-AFDD3531678D}"/>
              </a:ext>
            </a:extLst>
          </p:cNvPr>
          <p:cNvSpPr>
            <a:spLocks noGrp="1"/>
          </p:cNvSpPr>
          <p:nvPr>
            <p:ph type="pic" sz="quarter" idx="23"/>
          </p:nvPr>
        </p:nvSpPr>
        <p:spPr>
          <a:xfrm>
            <a:off x="1462175" y="1640942"/>
            <a:ext cx="2160587" cy="2160588"/>
          </a:xfrm>
        </p:spPr>
        <p:txBody>
          <a:bodyPr/>
          <a:lstStyle/>
          <a:p>
            <a:endParaRPr lang="en-US"/>
          </a:p>
        </p:txBody>
      </p:sp>
      <p:sp>
        <p:nvSpPr>
          <p:cNvPr id="20" name="Picture Placeholder 7">
            <a:extLst>
              <a:ext uri="{FF2B5EF4-FFF2-40B4-BE49-F238E27FC236}">
                <a16:creationId xmlns:a16="http://schemas.microsoft.com/office/drawing/2014/main" id="{8B7D5964-7A97-5742-8717-CCB747F84A08}"/>
              </a:ext>
            </a:extLst>
          </p:cNvPr>
          <p:cNvSpPr>
            <a:spLocks noGrp="1"/>
          </p:cNvSpPr>
          <p:nvPr>
            <p:ph type="pic" sz="quarter" idx="24"/>
          </p:nvPr>
        </p:nvSpPr>
        <p:spPr>
          <a:xfrm>
            <a:off x="5015705" y="1640942"/>
            <a:ext cx="2160587" cy="2160588"/>
          </a:xfrm>
        </p:spPr>
        <p:txBody>
          <a:bodyPr/>
          <a:lstStyle/>
          <a:p>
            <a:endParaRPr lang="en-US"/>
          </a:p>
        </p:txBody>
      </p:sp>
      <p:sp>
        <p:nvSpPr>
          <p:cNvPr id="21" name="Picture Placeholder 7">
            <a:extLst>
              <a:ext uri="{FF2B5EF4-FFF2-40B4-BE49-F238E27FC236}">
                <a16:creationId xmlns:a16="http://schemas.microsoft.com/office/drawing/2014/main" id="{344933FE-A401-A841-9AC3-B75285AA32D2}"/>
              </a:ext>
            </a:extLst>
          </p:cNvPr>
          <p:cNvSpPr>
            <a:spLocks noGrp="1"/>
          </p:cNvSpPr>
          <p:nvPr>
            <p:ph type="pic" sz="quarter" idx="25"/>
          </p:nvPr>
        </p:nvSpPr>
        <p:spPr>
          <a:xfrm>
            <a:off x="8569236" y="1640942"/>
            <a:ext cx="2160587" cy="2160588"/>
          </a:xfrm>
        </p:spPr>
        <p:txBody>
          <a:bodyPr/>
          <a:lstStyle/>
          <a:p>
            <a:endParaRPr lang="en-US"/>
          </a:p>
        </p:txBody>
      </p:sp>
    </p:spTree>
    <p:extLst>
      <p:ext uri="{BB962C8B-B14F-4D97-AF65-F5344CB8AC3E}">
        <p14:creationId xmlns:p14="http://schemas.microsoft.com/office/powerpoint/2010/main" val="3611631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pag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2CE188-32E7-4242-9E44-E8055FC030C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954002" y="5511600"/>
            <a:ext cx="2242795" cy="397958"/>
          </a:xfrm>
          <a:prstGeom prst="rect">
            <a:avLst/>
          </a:prstGeom>
        </p:spPr>
      </p:pic>
      <p:sp>
        <p:nvSpPr>
          <p:cNvPr id="2" name="Title 1">
            <a:extLst>
              <a:ext uri="{FF2B5EF4-FFF2-40B4-BE49-F238E27FC236}">
                <a16:creationId xmlns:a16="http://schemas.microsoft.com/office/drawing/2014/main" id="{7381B53D-9933-445F-9B68-E730EB38A5A9}"/>
              </a:ext>
            </a:extLst>
          </p:cNvPr>
          <p:cNvSpPr>
            <a:spLocks noGrp="1"/>
          </p:cNvSpPr>
          <p:nvPr>
            <p:ph type="ctrTitle"/>
          </p:nvPr>
        </p:nvSpPr>
        <p:spPr>
          <a:xfrm>
            <a:off x="926844" y="1964352"/>
            <a:ext cx="11828559" cy="1051570"/>
          </a:xfrm>
        </p:spPr>
        <p:txBody>
          <a:bodyPr vert="horz" wrap="none" lIns="0" tIns="0" rIns="0" bIns="0" rtlCol="0" anchor="t" anchorCtr="0">
            <a:noAutofit/>
          </a:bodyPr>
          <a:lstStyle>
            <a:lvl1pPr>
              <a:lnSpc>
                <a:spcPct val="100000"/>
              </a:lnSpc>
              <a:defRPr lang="en-GB" sz="7386" spc="-300" baseline="0" dirty="0">
                <a:solidFill>
                  <a:schemeClr val="bg1"/>
                </a:solidFill>
              </a:defRPr>
            </a:lvl1pPr>
          </a:lstStyle>
          <a:p>
            <a:pPr lvl="0">
              <a:lnSpc>
                <a:spcPts val="8186"/>
              </a:lnSpc>
            </a:pPr>
            <a:r>
              <a:rPr lang="en-US" dirty="0"/>
              <a:t>Click to edit Master title style</a:t>
            </a:r>
            <a:endParaRPr lang="en-GB" dirty="0"/>
          </a:p>
        </p:txBody>
      </p:sp>
      <p:sp>
        <p:nvSpPr>
          <p:cNvPr id="5" name="Footer Placeholder 4">
            <a:extLst>
              <a:ext uri="{FF2B5EF4-FFF2-40B4-BE49-F238E27FC236}">
                <a16:creationId xmlns:a16="http://schemas.microsoft.com/office/drawing/2014/main" id="{CA2BE80A-BFEC-E24A-B510-73A571F1F04F}"/>
              </a:ext>
            </a:extLst>
          </p:cNvPr>
          <p:cNvSpPr>
            <a:spLocks noGrp="1"/>
          </p:cNvSpPr>
          <p:nvPr>
            <p:ph type="ftr" sz="quarter" idx="11"/>
          </p:nvPr>
        </p:nvSpPr>
        <p:spPr>
          <a:xfrm>
            <a:off x="965289" y="779733"/>
            <a:ext cx="7176911" cy="230832"/>
          </a:xfrm>
        </p:spPr>
        <p:txBody>
          <a:bodyPr>
            <a:noAutofit/>
          </a:bodyPr>
          <a:lstStyle>
            <a:lvl1pPr>
              <a:defRPr>
                <a:solidFill>
                  <a:schemeClr val="bg1"/>
                </a:solidFill>
              </a:defRPr>
            </a:lvl1pPr>
          </a:lstStyle>
          <a:p>
            <a:r>
              <a:rPr lang="en-GB" dirty="0"/>
              <a:t>PRESENTATION TITLE (ADD VIA INSERT, HEADER &amp; FOOTER)</a:t>
            </a:r>
            <a:endParaRPr lang="en-GB" dirty="0">
              <a:solidFill>
                <a:schemeClr val="bg1"/>
              </a:solidFill>
            </a:endParaRPr>
          </a:p>
        </p:txBody>
      </p:sp>
      <p:sp>
        <p:nvSpPr>
          <p:cNvPr id="6" name="Slide Number Placeholder 5">
            <a:extLst>
              <a:ext uri="{FF2B5EF4-FFF2-40B4-BE49-F238E27FC236}">
                <a16:creationId xmlns:a16="http://schemas.microsoft.com/office/drawing/2014/main" id="{8E5B25B4-144A-5B4A-8EAD-2022412DF2F1}"/>
              </a:ext>
            </a:extLst>
          </p:cNvPr>
          <p:cNvSpPr>
            <a:spLocks noGrp="1"/>
          </p:cNvSpPr>
          <p:nvPr>
            <p:ph type="sldNum" sz="quarter" idx="12"/>
          </p:nvPr>
        </p:nvSpPr>
        <p:spPr>
          <a:xfrm>
            <a:off x="10616400" y="779733"/>
            <a:ext cx="622800" cy="230832"/>
          </a:xfrm>
        </p:spPr>
        <p:txBody>
          <a:bodyPr wrap="square">
            <a:noAutofit/>
          </a:bodyPr>
          <a:lstStyle>
            <a:lvl1pPr>
              <a:defRPr>
                <a:solidFill>
                  <a:schemeClr val="bg1"/>
                </a:solidFill>
              </a:defRPr>
            </a:lvl1pPr>
          </a:lstStyle>
          <a:p>
            <a:fld id="{E4D355CA-84B7-41B1-B164-8BB439CC7C6B}" type="slidenum">
              <a:rPr lang="en-GB" smtClean="0"/>
              <a:pPr/>
              <a:t>‹#›</a:t>
            </a:fld>
            <a:endParaRPr lang="en-GB" dirty="0"/>
          </a:p>
        </p:txBody>
      </p:sp>
    </p:spTree>
    <p:extLst>
      <p:ext uri="{BB962C8B-B14F-4D97-AF65-F5344CB8AC3E}">
        <p14:creationId xmlns:p14="http://schemas.microsoft.com/office/powerpoint/2010/main" val="86217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divi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1B53D-9933-445F-9B68-E730EB38A5A9}"/>
              </a:ext>
            </a:extLst>
          </p:cNvPr>
          <p:cNvSpPr>
            <a:spLocks noGrp="1"/>
          </p:cNvSpPr>
          <p:nvPr>
            <p:ph type="ctrTitle" hasCustomPrompt="1"/>
          </p:nvPr>
        </p:nvSpPr>
        <p:spPr>
          <a:xfrm>
            <a:off x="953999" y="2579715"/>
            <a:ext cx="10031157" cy="2160000"/>
          </a:xfrm>
        </p:spPr>
        <p:txBody>
          <a:bodyPr anchor="t" anchorCtr="0">
            <a:normAutofit/>
          </a:bodyPr>
          <a:lstStyle>
            <a:lvl1pPr algn="l">
              <a:lnSpc>
                <a:spcPts val="8000"/>
              </a:lnSpc>
              <a:defRPr sz="7500" b="1" kern="3000" spc="-200" baseline="0">
                <a:solidFill>
                  <a:schemeClr val="bg1"/>
                </a:solidFill>
              </a:defRPr>
            </a:lvl1pPr>
          </a:lstStyle>
          <a:p>
            <a:r>
              <a:rPr lang="en-US" dirty="0"/>
              <a:t>Click to edit master title</a:t>
            </a:r>
            <a:endParaRPr lang="en-GB" dirty="0"/>
          </a:p>
        </p:txBody>
      </p:sp>
      <p:sp>
        <p:nvSpPr>
          <p:cNvPr id="3" name="Subtitle 2">
            <a:extLst>
              <a:ext uri="{FF2B5EF4-FFF2-40B4-BE49-F238E27FC236}">
                <a16:creationId xmlns:a16="http://schemas.microsoft.com/office/drawing/2014/main" id="{E2C6B9F5-608F-4534-96F0-C3A5E1A638A6}"/>
              </a:ext>
            </a:extLst>
          </p:cNvPr>
          <p:cNvSpPr>
            <a:spLocks noGrp="1"/>
          </p:cNvSpPr>
          <p:nvPr>
            <p:ph type="subTitle" idx="1" hasCustomPrompt="1"/>
          </p:nvPr>
        </p:nvSpPr>
        <p:spPr>
          <a:xfrm>
            <a:off x="954000" y="1890000"/>
            <a:ext cx="10031156" cy="360000"/>
          </a:xfrm>
        </p:spPr>
        <p:txBody>
          <a:bodyPr lIns="0" tIns="0" rIns="0" bIns="0">
            <a:noAutofit/>
          </a:bodyPr>
          <a:lstStyle>
            <a:lvl1pPr marL="0" indent="0" algn="l">
              <a:buNone/>
              <a:defRPr sz="3600" b="1" kern="3000" spc="-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a:t>
            </a:r>
            <a:endParaRPr lang="en-GB" dirty="0"/>
          </a:p>
        </p:txBody>
      </p:sp>
      <p:sp>
        <p:nvSpPr>
          <p:cNvPr id="5" name="Footer Placeholder 4">
            <a:extLst>
              <a:ext uri="{FF2B5EF4-FFF2-40B4-BE49-F238E27FC236}">
                <a16:creationId xmlns:a16="http://schemas.microsoft.com/office/drawing/2014/main" id="{0540E7B9-9AC6-4E42-A931-6FF91E6494A1}"/>
              </a:ext>
            </a:extLst>
          </p:cNvPr>
          <p:cNvSpPr>
            <a:spLocks noGrp="1"/>
          </p:cNvSpPr>
          <p:nvPr>
            <p:ph type="ftr" sz="quarter" idx="11"/>
          </p:nvPr>
        </p:nvSpPr>
        <p:spPr>
          <a:xfrm>
            <a:off x="965289" y="779733"/>
            <a:ext cx="7176911" cy="230832"/>
          </a:xfrm>
        </p:spPr>
        <p:txBody>
          <a:bodyPr>
            <a:noAutofit/>
          </a:bodyPr>
          <a:lstStyle>
            <a:lvl1pPr>
              <a:defRPr>
                <a:solidFill>
                  <a:schemeClr val="bg1"/>
                </a:solidFill>
              </a:defRPr>
            </a:lvl1pPr>
          </a:lstStyle>
          <a:p>
            <a:r>
              <a:rPr lang="en-GB" dirty="0"/>
              <a:t>PRESENTATION TITLE (ADD VIA INSERT, HEADER &amp; FOOTER)</a:t>
            </a:r>
            <a:endParaRPr lang="en-GB" dirty="0">
              <a:solidFill>
                <a:schemeClr val="bg1"/>
              </a:solidFill>
            </a:endParaRPr>
          </a:p>
        </p:txBody>
      </p:sp>
      <p:sp>
        <p:nvSpPr>
          <p:cNvPr id="6" name="Slide Number Placeholder 5">
            <a:extLst>
              <a:ext uri="{FF2B5EF4-FFF2-40B4-BE49-F238E27FC236}">
                <a16:creationId xmlns:a16="http://schemas.microsoft.com/office/drawing/2014/main" id="{FB16D645-6420-4785-8316-43EF780FA589}"/>
              </a:ext>
            </a:extLst>
          </p:cNvPr>
          <p:cNvSpPr>
            <a:spLocks noGrp="1"/>
          </p:cNvSpPr>
          <p:nvPr>
            <p:ph type="sldNum" sz="quarter" idx="12"/>
          </p:nvPr>
        </p:nvSpPr>
        <p:spPr>
          <a:xfrm>
            <a:off x="10616400" y="779733"/>
            <a:ext cx="622800" cy="230832"/>
          </a:xfrm>
        </p:spPr>
        <p:txBody>
          <a:bodyPr wrap="square">
            <a:noAutofit/>
          </a:bodyPr>
          <a:lstStyle>
            <a:lvl1pPr>
              <a:defRPr>
                <a:solidFill>
                  <a:schemeClr val="bg1"/>
                </a:solidFill>
              </a:defRPr>
            </a:lvl1pPr>
          </a:lstStyle>
          <a:p>
            <a:fld id="{E4D355CA-84B7-41B1-B164-8BB439CC7C6B}" type="slidenum">
              <a:rPr lang="en-GB" smtClean="0"/>
              <a:pPr/>
              <a:t>‹#›</a:t>
            </a:fld>
            <a:endParaRPr lang="en-GB" dirty="0"/>
          </a:p>
        </p:txBody>
      </p:sp>
      <p:pic>
        <p:nvPicPr>
          <p:cNvPr id="8" name="Picture 7" descr="A picture containing drawing&#10;&#10;Description automatically generated">
            <a:extLst>
              <a:ext uri="{FF2B5EF4-FFF2-40B4-BE49-F238E27FC236}">
                <a16:creationId xmlns:a16="http://schemas.microsoft.com/office/drawing/2014/main" id="{BCCF2CA0-CCE3-4304-8F31-4D1CC50BCBD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54000" y="5511600"/>
            <a:ext cx="2242800" cy="397959"/>
          </a:xfrm>
          <a:prstGeom prst="rect">
            <a:avLst/>
          </a:prstGeom>
        </p:spPr>
      </p:pic>
    </p:spTree>
    <p:extLst>
      <p:ext uri="{BB962C8B-B14F-4D97-AF65-F5344CB8AC3E}">
        <p14:creationId xmlns:p14="http://schemas.microsoft.com/office/powerpoint/2010/main" val="1713616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2C6B9F5-608F-4534-96F0-C3A5E1A638A6}"/>
              </a:ext>
            </a:extLst>
          </p:cNvPr>
          <p:cNvSpPr>
            <a:spLocks noGrp="1"/>
          </p:cNvSpPr>
          <p:nvPr>
            <p:ph type="subTitle" idx="1"/>
          </p:nvPr>
        </p:nvSpPr>
        <p:spPr>
          <a:xfrm>
            <a:off x="954000" y="1890000"/>
            <a:ext cx="7200000" cy="360000"/>
          </a:xfrm>
        </p:spPr>
        <p:txBody>
          <a:bodyPr lIns="0" tIns="0" rIns="0" bIns="0">
            <a:noAutofit/>
          </a:bodyPr>
          <a:lstStyle>
            <a:lvl1pPr marL="0" indent="0" algn="l">
              <a:buNone/>
              <a:defRPr sz="3600" b="1" kern="3000" spc="-1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Footer Placeholder 4">
            <a:extLst>
              <a:ext uri="{FF2B5EF4-FFF2-40B4-BE49-F238E27FC236}">
                <a16:creationId xmlns:a16="http://schemas.microsoft.com/office/drawing/2014/main" id="{0540E7B9-9AC6-4E42-A931-6FF91E6494A1}"/>
              </a:ext>
            </a:extLst>
          </p:cNvPr>
          <p:cNvSpPr>
            <a:spLocks noGrp="1"/>
          </p:cNvSpPr>
          <p:nvPr>
            <p:ph type="ftr" sz="quarter" idx="11"/>
          </p:nvPr>
        </p:nvSpPr>
        <p:spPr>
          <a:xfrm>
            <a:off x="965289" y="791022"/>
            <a:ext cx="7176911" cy="230832"/>
          </a:xfrm>
        </p:spPr>
        <p:txBody>
          <a:bodyPr>
            <a:noAutofit/>
          </a:bodyPr>
          <a:lstStyle>
            <a:lvl1pPr>
              <a:defRPr>
                <a:solidFill>
                  <a:srgbClr val="8F9898"/>
                </a:solidFill>
              </a:defRPr>
            </a:lvl1pPr>
          </a:lstStyle>
          <a:p>
            <a:r>
              <a:rPr lang="en-GB" dirty="0"/>
              <a:t>PRESENTATION TITLE (ADD VIA INSERT, HEADER &amp; FOOTER)</a:t>
            </a:r>
          </a:p>
        </p:txBody>
      </p:sp>
      <p:sp>
        <p:nvSpPr>
          <p:cNvPr id="6" name="Slide Number Placeholder 5">
            <a:extLst>
              <a:ext uri="{FF2B5EF4-FFF2-40B4-BE49-F238E27FC236}">
                <a16:creationId xmlns:a16="http://schemas.microsoft.com/office/drawing/2014/main" id="{FB16D645-6420-4785-8316-43EF780FA589}"/>
              </a:ext>
            </a:extLst>
          </p:cNvPr>
          <p:cNvSpPr>
            <a:spLocks noGrp="1"/>
          </p:cNvSpPr>
          <p:nvPr>
            <p:ph type="sldNum" sz="quarter" idx="12"/>
          </p:nvPr>
        </p:nvSpPr>
        <p:spPr>
          <a:xfrm>
            <a:off x="10616400" y="791022"/>
            <a:ext cx="622800" cy="230832"/>
          </a:xfrm>
        </p:spPr>
        <p:txBody>
          <a:bodyPr wrap="square">
            <a:noAutofit/>
          </a:bodyPr>
          <a:lstStyle>
            <a:lvl1pPr>
              <a:defRPr>
                <a:solidFill>
                  <a:srgbClr val="8F9898"/>
                </a:solidFill>
              </a:defRPr>
            </a:lvl1pPr>
          </a:lstStyle>
          <a:p>
            <a:fld id="{E4D355CA-84B7-41B1-B164-8BB439CC7C6B}" type="slidenum">
              <a:rPr lang="en-GB" smtClean="0"/>
              <a:pPr/>
              <a:t>‹#›</a:t>
            </a:fld>
            <a:endParaRPr lang="en-GB" dirty="0"/>
          </a:p>
        </p:txBody>
      </p:sp>
      <p:sp>
        <p:nvSpPr>
          <p:cNvPr id="9" name="Title 1">
            <a:extLst>
              <a:ext uri="{FF2B5EF4-FFF2-40B4-BE49-F238E27FC236}">
                <a16:creationId xmlns:a16="http://schemas.microsoft.com/office/drawing/2014/main" id="{E9449821-0D0D-644D-97A3-D56097A9C6DA}"/>
              </a:ext>
            </a:extLst>
          </p:cNvPr>
          <p:cNvSpPr>
            <a:spLocks noGrp="1"/>
          </p:cNvSpPr>
          <p:nvPr>
            <p:ph type="ctrTitle" hasCustomPrompt="1"/>
          </p:nvPr>
        </p:nvSpPr>
        <p:spPr>
          <a:xfrm>
            <a:off x="953999" y="2579715"/>
            <a:ext cx="10031157" cy="2160000"/>
          </a:xfrm>
        </p:spPr>
        <p:txBody>
          <a:bodyPr anchor="t" anchorCtr="0">
            <a:normAutofit/>
          </a:bodyPr>
          <a:lstStyle>
            <a:lvl1pPr algn="l">
              <a:lnSpc>
                <a:spcPts val="8000"/>
              </a:lnSpc>
              <a:defRPr sz="7500" b="1" kern="3000" spc="-200" baseline="0">
                <a:solidFill>
                  <a:schemeClr val="tx1"/>
                </a:solidFill>
              </a:defRPr>
            </a:lvl1pPr>
          </a:lstStyle>
          <a:p>
            <a:r>
              <a:rPr lang="en-US" dirty="0"/>
              <a:t>Click to edit master title</a:t>
            </a:r>
            <a:endParaRPr lang="en-GB" dirty="0"/>
          </a:p>
        </p:txBody>
      </p:sp>
      <p:sp>
        <p:nvSpPr>
          <p:cNvPr id="10" name="Rectangle 9">
            <a:extLst>
              <a:ext uri="{FF2B5EF4-FFF2-40B4-BE49-F238E27FC236}">
                <a16:creationId xmlns:a16="http://schemas.microsoft.com/office/drawing/2014/main" id="{44F6EB17-8019-7B4E-B53C-76B057A7C31F}"/>
              </a:ext>
            </a:extLst>
          </p:cNvPr>
          <p:cNvSpPr/>
          <p:nvPr userDrawn="1"/>
        </p:nvSpPr>
        <p:spPr>
          <a:xfrm>
            <a:off x="0" y="0"/>
            <a:ext cx="12192000" cy="14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pic>
        <p:nvPicPr>
          <p:cNvPr id="11" name="Picture 10">
            <a:extLst>
              <a:ext uri="{FF2B5EF4-FFF2-40B4-BE49-F238E27FC236}">
                <a16:creationId xmlns:a16="http://schemas.microsoft.com/office/drawing/2014/main" id="{0503EF50-F00F-9643-BE53-F0A5272FC4B2}"/>
              </a:ext>
            </a:extLst>
          </p:cNvPr>
          <p:cNvPicPr>
            <a:picLocks noChangeAspect="1"/>
          </p:cNvPicPr>
          <p:nvPr userDrawn="1"/>
        </p:nvPicPr>
        <p:blipFill>
          <a:blip r:embed="rId2"/>
          <a:stretch>
            <a:fillRect/>
          </a:stretch>
        </p:blipFill>
        <p:spPr>
          <a:xfrm>
            <a:off x="953998" y="5517266"/>
            <a:ext cx="2244881" cy="396903"/>
          </a:xfrm>
          <a:prstGeom prst="rect">
            <a:avLst/>
          </a:prstGeom>
        </p:spPr>
      </p:pic>
    </p:spTree>
    <p:extLst>
      <p:ext uri="{BB962C8B-B14F-4D97-AF65-F5344CB8AC3E}">
        <p14:creationId xmlns:p14="http://schemas.microsoft.com/office/powerpoint/2010/main" val="4108207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and 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AFE49-0143-472F-897B-A7DAB87AB4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FBDFA-876B-4255-A301-F62F1EDD8D66}"/>
              </a:ext>
            </a:extLst>
          </p:cNvPr>
          <p:cNvSpPr>
            <a:spLocks noGrp="1"/>
          </p:cNvSpPr>
          <p:nvPr>
            <p:ph sz="half" idx="1" hasCustomPrompt="1"/>
          </p:nvPr>
        </p:nvSpPr>
        <p:spPr>
          <a:xfrm>
            <a:off x="973668" y="2717444"/>
            <a:ext cx="4903200" cy="3175200"/>
          </a:xfrm>
        </p:spPr>
        <p:txBody>
          <a:bodyPr vert="horz" lIns="0" tIns="0" rIns="0" bIns="0" rtlCol="0">
            <a:noAutofit/>
          </a:bodyPr>
          <a:lstStyle>
            <a:lvl1pPr>
              <a:defRPr lang="en-US" b="0" dirty="0" smtClean="0">
                <a:solidFill>
                  <a:srgbClr val="203232"/>
                </a:solidFill>
              </a:defRPr>
            </a:lvl1pPr>
            <a:lvl2pPr>
              <a:defRPr lang="en-US" dirty="0" smtClean="0"/>
            </a:lvl2pPr>
            <a:lvl3pPr>
              <a:defRPr lang="en-GB" dirty="0"/>
            </a:lvl3pPr>
            <a:lvl4pPr>
              <a:defRPr/>
            </a:lvl4pPr>
            <a:lvl5pPr>
              <a:defRPr>
                <a:solidFill>
                  <a:schemeClr val="accent4"/>
                </a:solidFill>
              </a:defRPr>
            </a:lvl5pPr>
          </a:lstStyle>
          <a:p>
            <a:pPr lvl="0"/>
            <a:r>
              <a:rPr lang="en-GB" dirty="0"/>
              <a:t>Add Text</a:t>
            </a:r>
          </a:p>
        </p:txBody>
      </p:sp>
      <p:sp>
        <p:nvSpPr>
          <p:cNvPr id="4" name="Content Placeholder 3">
            <a:extLst>
              <a:ext uri="{FF2B5EF4-FFF2-40B4-BE49-F238E27FC236}">
                <a16:creationId xmlns:a16="http://schemas.microsoft.com/office/drawing/2014/main" id="{46F0C709-1F3D-4B13-A290-4041A33FB10E}"/>
              </a:ext>
            </a:extLst>
          </p:cNvPr>
          <p:cNvSpPr>
            <a:spLocks noGrp="1"/>
          </p:cNvSpPr>
          <p:nvPr>
            <p:ph sz="half" idx="2" hasCustomPrompt="1"/>
          </p:nvPr>
        </p:nvSpPr>
        <p:spPr>
          <a:xfrm>
            <a:off x="6336000" y="2717444"/>
            <a:ext cx="4456800" cy="3175200"/>
          </a:xfrm>
        </p:spPr>
        <p:txBody>
          <a:bodyPr vert="horz" lIns="0" tIns="0" rIns="0" bIns="0" rtlCol="0">
            <a:noAutofit/>
          </a:bodyPr>
          <a:lstStyle>
            <a:lvl1pPr marL="0" marR="0" indent="0" algn="l" defTabSz="914400" rtl="0" eaLnBrk="1" fontAlgn="auto" latinLnBrk="0" hangingPunct="1">
              <a:lnSpc>
                <a:spcPts val="2880"/>
              </a:lnSpc>
              <a:spcBef>
                <a:spcPts val="0"/>
              </a:spcBef>
              <a:spcAft>
                <a:spcPts val="992"/>
              </a:spcAft>
              <a:buClrTx/>
              <a:buSzTx/>
              <a:buFont typeface="Arial" panose="020B0604020202020204" pitchFamily="34" charset="0"/>
              <a:buNone/>
              <a:tabLst/>
              <a:defRPr lang="en-US" b="0" dirty="0" smtClean="0">
                <a:solidFill>
                  <a:srgbClr val="203232"/>
                </a:solidFill>
              </a:defRPr>
            </a:lvl1pPr>
            <a:lvl2pPr>
              <a:defRPr lang="en-US" dirty="0" smtClean="0"/>
            </a:lvl2pPr>
            <a:lvl3pPr>
              <a:defRPr lang="en-GB" dirty="0"/>
            </a:lvl3pPr>
            <a:lvl4pPr>
              <a:defRPr/>
            </a:lvl4pPr>
            <a:lvl5pPr>
              <a:defRPr>
                <a:solidFill>
                  <a:schemeClr val="accent4"/>
                </a:solidFill>
              </a:defRPr>
            </a:lvl5pPr>
          </a:lstStyle>
          <a:p>
            <a:pPr marL="0" marR="0" lvl="0" indent="0" algn="l" defTabSz="914400" rtl="0" eaLnBrk="1" fontAlgn="auto" latinLnBrk="0" hangingPunct="1">
              <a:lnSpc>
                <a:spcPts val="2880"/>
              </a:lnSpc>
              <a:spcBef>
                <a:spcPts val="0"/>
              </a:spcBef>
              <a:spcAft>
                <a:spcPts val="992"/>
              </a:spcAft>
              <a:buClrTx/>
              <a:buSzTx/>
              <a:buFont typeface="Arial" panose="020B0604020202020204" pitchFamily="34" charset="0"/>
              <a:buNone/>
              <a:tabLst/>
              <a:defRPr/>
            </a:pPr>
            <a:r>
              <a:rPr lang="en-GB" b="0" dirty="0"/>
              <a:t>Add Text</a:t>
            </a:r>
            <a:endParaRPr lang="en-GB" dirty="0"/>
          </a:p>
        </p:txBody>
      </p:sp>
      <p:sp>
        <p:nvSpPr>
          <p:cNvPr id="6" name="Footer Placeholder 5">
            <a:extLst>
              <a:ext uri="{FF2B5EF4-FFF2-40B4-BE49-F238E27FC236}">
                <a16:creationId xmlns:a16="http://schemas.microsoft.com/office/drawing/2014/main" id="{60A8C9C5-E913-47B9-82DE-196768E6D657}"/>
              </a:ext>
            </a:extLst>
          </p:cNvPr>
          <p:cNvSpPr>
            <a:spLocks noGrp="1"/>
          </p:cNvSpPr>
          <p:nvPr>
            <p:ph type="ftr" sz="quarter" idx="11"/>
          </p:nvPr>
        </p:nvSpPr>
        <p:spPr/>
        <p:txBody>
          <a:bodyPr/>
          <a:lstStyle/>
          <a:p>
            <a:r>
              <a:rPr lang="en-GB" dirty="0"/>
              <a:t>PRESENTATION TITLE (ADD VIA INSERT, HEADER &amp; FOOTER)</a:t>
            </a:r>
          </a:p>
        </p:txBody>
      </p:sp>
      <p:sp>
        <p:nvSpPr>
          <p:cNvPr id="7" name="Slide Number Placeholder 6">
            <a:extLst>
              <a:ext uri="{FF2B5EF4-FFF2-40B4-BE49-F238E27FC236}">
                <a16:creationId xmlns:a16="http://schemas.microsoft.com/office/drawing/2014/main" id="{E1558F66-ECA3-4B00-A383-8D2B86217C93}"/>
              </a:ext>
            </a:extLst>
          </p:cNvPr>
          <p:cNvSpPr>
            <a:spLocks noGrp="1"/>
          </p:cNvSpPr>
          <p:nvPr>
            <p:ph type="sldNum" sz="quarter" idx="12"/>
          </p:nvPr>
        </p:nvSpPr>
        <p:spPr/>
        <p:txBody>
          <a:bodyPr/>
          <a:lstStyle/>
          <a:p>
            <a:fld id="{E4D355CA-84B7-41B1-B164-8BB439CC7C6B}" type="slidenum">
              <a:rPr lang="en-GB" smtClean="0"/>
              <a:pPr/>
              <a:t>‹#›</a:t>
            </a:fld>
            <a:endParaRPr lang="en-GB"/>
          </a:p>
        </p:txBody>
      </p:sp>
      <p:sp>
        <p:nvSpPr>
          <p:cNvPr id="8" name="Rectangle 7">
            <a:extLst>
              <a:ext uri="{FF2B5EF4-FFF2-40B4-BE49-F238E27FC236}">
                <a16:creationId xmlns:a16="http://schemas.microsoft.com/office/drawing/2014/main" id="{62A19DAE-53D8-4F04-A4B9-B6EDFC23886D}"/>
              </a:ext>
            </a:extLst>
          </p:cNvPr>
          <p:cNvSpPr/>
          <p:nvPr userDrawn="1"/>
        </p:nvSpPr>
        <p:spPr>
          <a:xfrm>
            <a:off x="0" y="0"/>
            <a:ext cx="12192000" cy="14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Tree>
    <p:extLst>
      <p:ext uri="{BB962C8B-B14F-4D97-AF65-F5344CB8AC3E}">
        <p14:creationId xmlns:p14="http://schemas.microsoft.com/office/powerpoint/2010/main" val="1288463762"/>
      </p:ext>
    </p:extLst>
  </p:cSld>
  <p:clrMapOvr>
    <a:masterClrMapping/>
  </p:clrMapOvr>
  <p:extLst>
    <p:ext uri="{DCECCB84-F9BA-43D5-87BE-67443E8EF086}">
      <p15:sldGuideLst xmlns:p15="http://schemas.microsoft.com/office/powerpoint/2012/main">
        <p15:guide id="2" pos="6805" userDrawn="1">
          <p15:clr>
            <a:srgbClr val="FBAE40"/>
          </p15:clr>
        </p15:guide>
        <p15:guide id="3" pos="3989" userDrawn="1">
          <p15:clr>
            <a:srgbClr val="FBAE40"/>
          </p15:clr>
        </p15:guide>
        <p15:guide id="4" pos="370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70B5-BA04-4DB3-853D-A1C05ADF828C}"/>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0440712-862D-4568-80A4-86117B896766}"/>
              </a:ext>
            </a:extLst>
          </p:cNvPr>
          <p:cNvSpPr>
            <a:spLocks noGrp="1"/>
          </p:cNvSpPr>
          <p:nvPr>
            <p:ph idx="1" hasCustomPrompt="1"/>
          </p:nvPr>
        </p:nvSpPr>
        <p:spPr>
          <a:xfrm>
            <a:off x="970139" y="2717600"/>
            <a:ext cx="10251722" cy="3175200"/>
          </a:xfrm>
        </p:spPr>
        <p:txBody>
          <a:bodyPr vert="horz" lIns="0" tIns="0" rIns="0" bIns="0" rtlCol="0">
            <a:noAutofit/>
          </a:bodyPr>
          <a:lstStyle>
            <a:lvl1pPr>
              <a:defRPr lang="en-US" b="0" dirty="0" smtClean="0">
                <a:solidFill>
                  <a:srgbClr val="203232"/>
                </a:solidFill>
              </a:defRPr>
            </a:lvl1pPr>
            <a:lvl2pPr>
              <a:defRPr lang="en-US" dirty="0" smtClean="0"/>
            </a:lvl2pPr>
            <a:lvl3pPr>
              <a:defRPr lang="en-GB" dirty="0"/>
            </a:lvl3pPr>
            <a:lvl5pPr>
              <a:defRPr>
                <a:solidFill>
                  <a:schemeClr val="accent4"/>
                </a:solidFill>
              </a:defRPr>
            </a:lvl5pPr>
          </a:lstStyle>
          <a:p>
            <a:pPr lvl="0"/>
            <a:r>
              <a:rPr lang="en-GB" dirty="0"/>
              <a:t>Add Text</a:t>
            </a:r>
          </a:p>
        </p:txBody>
      </p:sp>
      <p:sp>
        <p:nvSpPr>
          <p:cNvPr id="5" name="Footer Placeholder 4">
            <a:extLst>
              <a:ext uri="{FF2B5EF4-FFF2-40B4-BE49-F238E27FC236}">
                <a16:creationId xmlns:a16="http://schemas.microsoft.com/office/drawing/2014/main" id="{962B6D5D-0892-4B4E-86D9-894852B1242C}"/>
              </a:ext>
            </a:extLst>
          </p:cNvPr>
          <p:cNvSpPr>
            <a:spLocks noGrp="1"/>
          </p:cNvSpPr>
          <p:nvPr>
            <p:ph type="ftr" sz="quarter" idx="11"/>
          </p:nvPr>
        </p:nvSpPr>
        <p:spPr/>
        <p:txBody>
          <a:bodyPr/>
          <a:lstStyle/>
          <a:p>
            <a:r>
              <a:rPr lang="en-GB" dirty="0"/>
              <a:t>PRESENTATION TITLE (ADD VIA INSERT, HEADER &amp; FOOTER)</a:t>
            </a:r>
          </a:p>
        </p:txBody>
      </p:sp>
      <p:sp>
        <p:nvSpPr>
          <p:cNvPr id="6" name="Slide Number Placeholder 5">
            <a:extLst>
              <a:ext uri="{FF2B5EF4-FFF2-40B4-BE49-F238E27FC236}">
                <a16:creationId xmlns:a16="http://schemas.microsoft.com/office/drawing/2014/main" id="{3B7428FC-C061-4730-9EA5-A52A00413991}"/>
              </a:ext>
            </a:extLst>
          </p:cNvPr>
          <p:cNvSpPr>
            <a:spLocks noGrp="1"/>
          </p:cNvSpPr>
          <p:nvPr>
            <p:ph type="sldNum" sz="quarter" idx="12"/>
          </p:nvPr>
        </p:nvSpPr>
        <p:spPr/>
        <p:txBody>
          <a:bodyPr/>
          <a:lstStyle/>
          <a:p>
            <a:fld id="{E4D355CA-84B7-41B1-B164-8BB439CC7C6B}" type="slidenum">
              <a:rPr lang="en-GB" smtClean="0"/>
              <a:pPr/>
              <a:t>‹#›</a:t>
            </a:fld>
            <a:endParaRPr lang="en-GB"/>
          </a:p>
        </p:txBody>
      </p:sp>
      <p:sp>
        <p:nvSpPr>
          <p:cNvPr id="7" name="Rectangle 6">
            <a:extLst>
              <a:ext uri="{FF2B5EF4-FFF2-40B4-BE49-F238E27FC236}">
                <a16:creationId xmlns:a16="http://schemas.microsoft.com/office/drawing/2014/main" id="{850AA271-B0BA-42CD-A544-17AAB1FA2EEA}"/>
              </a:ext>
            </a:extLst>
          </p:cNvPr>
          <p:cNvSpPr/>
          <p:nvPr userDrawn="1"/>
        </p:nvSpPr>
        <p:spPr>
          <a:xfrm>
            <a:off x="0" y="0"/>
            <a:ext cx="12192000" cy="14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21322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Lar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70B5-BA04-4DB3-853D-A1C05ADF828C}"/>
              </a:ext>
            </a:extLst>
          </p:cNvPr>
          <p:cNvSpPr>
            <a:spLocks noGrp="1"/>
          </p:cNvSpPr>
          <p:nvPr>
            <p:ph type="title" hasCustomPrompt="1"/>
          </p:nvPr>
        </p:nvSpPr>
        <p:spPr>
          <a:xfrm>
            <a:off x="954000" y="775255"/>
            <a:ext cx="7361569" cy="365125"/>
          </a:xfrm>
        </p:spPr>
        <p:txBody>
          <a:bodyPr/>
          <a:lstStyle/>
          <a:p>
            <a:r>
              <a:rPr lang="en-US" dirty="0"/>
              <a:t>Click to add title.</a:t>
            </a:r>
            <a:endParaRPr lang="en-GB" dirty="0"/>
          </a:p>
        </p:txBody>
      </p:sp>
      <p:sp>
        <p:nvSpPr>
          <p:cNvPr id="3" name="Content Placeholder 2">
            <a:extLst>
              <a:ext uri="{FF2B5EF4-FFF2-40B4-BE49-F238E27FC236}">
                <a16:creationId xmlns:a16="http://schemas.microsoft.com/office/drawing/2014/main" id="{70440712-862D-4568-80A4-86117B896766}"/>
              </a:ext>
            </a:extLst>
          </p:cNvPr>
          <p:cNvSpPr>
            <a:spLocks noGrp="1"/>
          </p:cNvSpPr>
          <p:nvPr>
            <p:ph idx="1" hasCustomPrompt="1"/>
          </p:nvPr>
        </p:nvSpPr>
        <p:spPr>
          <a:xfrm>
            <a:off x="970139" y="1367692"/>
            <a:ext cx="10251722" cy="4923693"/>
          </a:xfrm>
        </p:spPr>
        <p:txBody>
          <a:bodyPr vert="horz" lIns="0" tIns="0" rIns="0" bIns="0" rtlCol="0">
            <a:noAutofit/>
          </a:bodyPr>
          <a:lstStyle>
            <a:lvl1pPr>
              <a:defRPr lang="en-US" b="0" dirty="0" smtClean="0">
                <a:solidFill>
                  <a:srgbClr val="203232"/>
                </a:solidFill>
              </a:defRPr>
            </a:lvl1pPr>
            <a:lvl2pPr>
              <a:defRPr lang="en-US" dirty="0" smtClean="0"/>
            </a:lvl2pPr>
            <a:lvl3pPr>
              <a:defRPr lang="en-GB" dirty="0"/>
            </a:lvl3pPr>
            <a:lvl5pPr>
              <a:defRPr>
                <a:solidFill>
                  <a:schemeClr val="accent4"/>
                </a:solidFill>
              </a:defRPr>
            </a:lvl5pPr>
          </a:lstStyle>
          <a:p>
            <a:pPr lvl="0"/>
            <a:r>
              <a:rPr lang="en-GB" dirty="0"/>
              <a:t>Add Text</a:t>
            </a:r>
          </a:p>
        </p:txBody>
      </p:sp>
      <p:sp>
        <p:nvSpPr>
          <p:cNvPr id="6" name="Slide Number Placeholder 5">
            <a:extLst>
              <a:ext uri="{FF2B5EF4-FFF2-40B4-BE49-F238E27FC236}">
                <a16:creationId xmlns:a16="http://schemas.microsoft.com/office/drawing/2014/main" id="{3B7428FC-C061-4730-9EA5-A52A00413991}"/>
              </a:ext>
            </a:extLst>
          </p:cNvPr>
          <p:cNvSpPr>
            <a:spLocks noGrp="1"/>
          </p:cNvSpPr>
          <p:nvPr>
            <p:ph type="sldNum" sz="quarter" idx="12"/>
          </p:nvPr>
        </p:nvSpPr>
        <p:spPr/>
        <p:txBody>
          <a:bodyPr/>
          <a:lstStyle/>
          <a:p>
            <a:fld id="{E4D355CA-84B7-41B1-B164-8BB439CC7C6B}" type="slidenum">
              <a:rPr lang="en-GB" smtClean="0"/>
              <a:pPr/>
              <a:t>‹#›</a:t>
            </a:fld>
            <a:endParaRPr lang="en-GB"/>
          </a:p>
        </p:txBody>
      </p:sp>
      <p:sp>
        <p:nvSpPr>
          <p:cNvPr id="7" name="Rectangle 6">
            <a:extLst>
              <a:ext uri="{FF2B5EF4-FFF2-40B4-BE49-F238E27FC236}">
                <a16:creationId xmlns:a16="http://schemas.microsoft.com/office/drawing/2014/main" id="{850AA271-B0BA-42CD-A544-17AAB1FA2EEA}"/>
              </a:ext>
            </a:extLst>
          </p:cNvPr>
          <p:cNvSpPr/>
          <p:nvPr userDrawn="1"/>
        </p:nvSpPr>
        <p:spPr>
          <a:xfrm>
            <a:off x="0" y="0"/>
            <a:ext cx="12192000" cy="14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5730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Large blue">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7428FC-C061-4730-9EA5-A52A00413991}"/>
              </a:ext>
            </a:extLst>
          </p:cNvPr>
          <p:cNvSpPr>
            <a:spLocks noGrp="1"/>
          </p:cNvSpPr>
          <p:nvPr>
            <p:ph type="sldNum" sz="quarter" idx="12"/>
          </p:nvPr>
        </p:nvSpPr>
        <p:spPr/>
        <p:txBody>
          <a:bodyPr/>
          <a:lstStyle>
            <a:lvl1pPr>
              <a:defRPr>
                <a:solidFill>
                  <a:schemeClr val="bg1"/>
                </a:solidFill>
              </a:defRPr>
            </a:lvl1pPr>
          </a:lstStyle>
          <a:p>
            <a:fld id="{E4D355CA-84B7-41B1-B164-8BB439CC7C6B}" type="slidenum">
              <a:rPr lang="en-GB" smtClean="0"/>
              <a:pPr/>
              <a:t>‹#›</a:t>
            </a:fld>
            <a:endParaRPr lang="en-GB" dirty="0"/>
          </a:p>
        </p:txBody>
      </p:sp>
      <p:sp>
        <p:nvSpPr>
          <p:cNvPr id="8" name="Content Placeholder 2">
            <a:extLst>
              <a:ext uri="{FF2B5EF4-FFF2-40B4-BE49-F238E27FC236}">
                <a16:creationId xmlns:a16="http://schemas.microsoft.com/office/drawing/2014/main" id="{B09D4C03-E8B1-644E-949B-F7AF91181833}"/>
              </a:ext>
            </a:extLst>
          </p:cNvPr>
          <p:cNvSpPr>
            <a:spLocks noGrp="1"/>
          </p:cNvSpPr>
          <p:nvPr>
            <p:ph idx="1" hasCustomPrompt="1"/>
          </p:nvPr>
        </p:nvSpPr>
        <p:spPr>
          <a:xfrm>
            <a:off x="970139" y="1367692"/>
            <a:ext cx="10251722" cy="4923693"/>
          </a:xfrm>
        </p:spPr>
        <p:txBody>
          <a:bodyPr vert="horz" lIns="0" tIns="0" rIns="0" bIns="0" rtlCol="0">
            <a:noAutofit/>
          </a:bodyPr>
          <a:lstStyle>
            <a:lvl1pPr>
              <a:defRPr lang="en-US" b="0" dirty="0" smtClean="0">
                <a:solidFill>
                  <a:schemeClr val="bg1"/>
                </a:solidFill>
              </a:defRPr>
            </a:lvl1pPr>
            <a:lvl2pPr>
              <a:defRPr lang="en-US" dirty="0" smtClean="0">
                <a:solidFill>
                  <a:schemeClr val="bg1"/>
                </a:solidFill>
              </a:defRPr>
            </a:lvl2pPr>
            <a:lvl3pPr>
              <a:defRPr lang="en-GB" dirty="0">
                <a:solidFill>
                  <a:schemeClr val="bg1"/>
                </a:solidFill>
              </a:defRPr>
            </a:lvl3pPr>
            <a:lvl4pPr>
              <a:defRPr>
                <a:solidFill>
                  <a:schemeClr val="bg1"/>
                </a:solidFill>
              </a:defRPr>
            </a:lvl4pPr>
            <a:lvl5pPr>
              <a:defRPr>
                <a:solidFill>
                  <a:schemeClr val="bg1"/>
                </a:solidFill>
              </a:defRPr>
            </a:lvl5pPr>
          </a:lstStyle>
          <a:p>
            <a:pPr lvl="0"/>
            <a:r>
              <a:rPr lang="en-US" dirty="0"/>
              <a:t>Add Text</a:t>
            </a:r>
            <a:endParaRPr lang="en-GB" dirty="0"/>
          </a:p>
        </p:txBody>
      </p:sp>
      <p:sp>
        <p:nvSpPr>
          <p:cNvPr id="5" name="Title 1">
            <a:extLst>
              <a:ext uri="{FF2B5EF4-FFF2-40B4-BE49-F238E27FC236}">
                <a16:creationId xmlns:a16="http://schemas.microsoft.com/office/drawing/2014/main" id="{02EDA17D-AAE6-954F-93C6-90B8D7B80BD1}"/>
              </a:ext>
            </a:extLst>
          </p:cNvPr>
          <p:cNvSpPr>
            <a:spLocks noGrp="1"/>
          </p:cNvSpPr>
          <p:nvPr>
            <p:ph type="title" hasCustomPrompt="1"/>
          </p:nvPr>
        </p:nvSpPr>
        <p:spPr>
          <a:xfrm>
            <a:off x="954000" y="775255"/>
            <a:ext cx="7361569" cy="365125"/>
          </a:xfrm>
        </p:spPr>
        <p:txBody>
          <a:bodyPr/>
          <a:lstStyle>
            <a:lvl1pPr>
              <a:defRPr>
                <a:solidFill>
                  <a:schemeClr val="bg1"/>
                </a:solidFill>
              </a:defRPr>
            </a:lvl1pPr>
          </a:lstStyle>
          <a:p>
            <a:r>
              <a:rPr lang="en-US" dirty="0"/>
              <a:t>Click to add title.</a:t>
            </a:r>
            <a:endParaRPr lang="en-GB" dirty="0"/>
          </a:p>
        </p:txBody>
      </p:sp>
    </p:spTree>
    <p:extLst>
      <p:ext uri="{BB962C8B-B14F-4D97-AF65-F5344CB8AC3E}">
        <p14:creationId xmlns:p14="http://schemas.microsoft.com/office/powerpoint/2010/main" val="1840620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Image +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AFE49-0143-472F-897B-A7DAB87AB4E4}"/>
              </a:ext>
            </a:extLst>
          </p:cNvPr>
          <p:cNvSpPr>
            <a:spLocks noGrp="1"/>
          </p:cNvSpPr>
          <p:nvPr>
            <p:ph type="title"/>
          </p:nvPr>
        </p:nvSpPr>
        <p:spPr/>
        <p:txBody>
          <a:bodyPr/>
          <a:lstStyle/>
          <a:p>
            <a:r>
              <a:rPr lang="en-US" dirty="0"/>
              <a:t>Click to edit Master title style</a:t>
            </a:r>
            <a:endParaRPr lang="en-GB" dirty="0"/>
          </a:p>
        </p:txBody>
      </p:sp>
      <p:sp>
        <p:nvSpPr>
          <p:cNvPr id="4" name="Content Placeholder 3">
            <a:extLst>
              <a:ext uri="{FF2B5EF4-FFF2-40B4-BE49-F238E27FC236}">
                <a16:creationId xmlns:a16="http://schemas.microsoft.com/office/drawing/2014/main" id="{46F0C709-1F3D-4B13-A290-4041A33FB10E}"/>
              </a:ext>
            </a:extLst>
          </p:cNvPr>
          <p:cNvSpPr>
            <a:spLocks noGrp="1"/>
          </p:cNvSpPr>
          <p:nvPr>
            <p:ph sz="half" idx="2" hasCustomPrompt="1"/>
          </p:nvPr>
        </p:nvSpPr>
        <p:spPr>
          <a:xfrm>
            <a:off x="7835952" y="2728800"/>
            <a:ext cx="2959200" cy="3164000"/>
          </a:xfrm>
        </p:spPr>
        <p:txBody>
          <a:bodyPr vert="horz" lIns="0" tIns="0" rIns="0" bIns="0" rtlCol="0">
            <a:noAutofit/>
          </a:bodyPr>
          <a:lstStyle>
            <a:lvl1pPr>
              <a:defRPr lang="en-US" b="0" dirty="0" smtClean="0">
                <a:solidFill>
                  <a:srgbClr val="203232"/>
                </a:solidFill>
              </a:defRPr>
            </a:lvl1pPr>
            <a:lvl2pPr>
              <a:defRPr lang="en-US" dirty="0" smtClean="0"/>
            </a:lvl2pPr>
            <a:lvl3pPr>
              <a:defRPr lang="en-US" dirty="0" smtClean="0"/>
            </a:lvl3pPr>
            <a:lvl4pPr>
              <a:defRPr lang="en-GB" spc="-100" baseline="0" dirty="0"/>
            </a:lvl4pPr>
            <a:lvl5pPr>
              <a:defRPr spc="-100" baseline="0">
                <a:solidFill>
                  <a:schemeClr val="accent4"/>
                </a:solidFill>
              </a:defRPr>
            </a:lvl5pPr>
          </a:lstStyle>
          <a:p>
            <a:pPr lvl="0"/>
            <a:r>
              <a:rPr lang="en-GB" b="0" dirty="0"/>
              <a:t>Add Text</a:t>
            </a:r>
            <a:endParaRPr lang="en-GB" dirty="0"/>
          </a:p>
        </p:txBody>
      </p:sp>
      <p:sp>
        <p:nvSpPr>
          <p:cNvPr id="6" name="Footer Placeholder 5">
            <a:extLst>
              <a:ext uri="{FF2B5EF4-FFF2-40B4-BE49-F238E27FC236}">
                <a16:creationId xmlns:a16="http://schemas.microsoft.com/office/drawing/2014/main" id="{60A8C9C5-E913-47B9-82DE-196768E6D657}"/>
              </a:ext>
            </a:extLst>
          </p:cNvPr>
          <p:cNvSpPr>
            <a:spLocks noGrp="1"/>
          </p:cNvSpPr>
          <p:nvPr>
            <p:ph type="ftr" sz="quarter" idx="11"/>
          </p:nvPr>
        </p:nvSpPr>
        <p:spPr/>
        <p:txBody>
          <a:bodyPr/>
          <a:lstStyle/>
          <a:p>
            <a:r>
              <a:rPr lang="en-GB" dirty="0"/>
              <a:t>PRESENTATION TITLE (ADD VIA INSERT, HEADER &amp; FOOTER)</a:t>
            </a:r>
          </a:p>
        </p:txBody>
      </p:sp>
      <p:sp>
        <p:nvSpPr>
          <p:cNvPr id="7" name="Slide Number Placeholder 6">
            <a:extLst>
              <a:ext uri="{FF2B5EF4-FFF2-40B4-BE49-F238E27FC236}">
                <a16:creationId xmlns:a16="http://schemas.microsoft.com/office/drawing/2014/main" id="{E1558F66-ECA3-4B00-A383-8D2B86217C93}"/>
              </a:ext>
            </a:extLst>
          </p:cNvPr>
          <p:cNvSpPr>
            <a:spLocks noGrp="1"/>
          </p:cNvSpPr>
          <p:nvPr>
            <p:ph type="sldNum" sz="quarter" idx="12"/>
          </p:nvPr>
        </p:nvSpPr>
        <p:spPr/>
        <p:txBody>
          <a:bodyPr/>
          <a:lstStyle/>
          <a:p>
            <a:fld id="{E4D355CA-84B7-41B1-B164-8BB439CC7C6B}" type="slidenum">
              <a:rPr lang="en-GB" smtClean="0"/>
              <a:pPr/>
              <a:t>‹#›</a:t>
            </a:fld>
            <a:endParaRPr lang="en-GB"/>
          </a:p>
        </p:txBody>
      </p:sp>
      <p:sp>
        <p:nvSpPr>
          <p:cNvPr id="10" name="Picture Placeholder 9">
            <a:extLst>
              <a:ext uri="{FF2B5EF4-FFF2-40B4-BE49-F238E27FC236}">
                <a16:creationId xmlns:a16="http://schemas.microsoft.com/office/drawing/2014/main" id="{874043F1-6F14-49BD-83CA-12B559ABC101}"/>
              </a:ext>
            </a:extLst>
          </p:cNvPr>
          <p:cNvSpPr>
            <a:spLocks noGrp="1"/>
          </p:cNvSpPr>
          <p:nvPr>
            <p:ph type="pic" sz="quarter" idx="13"/>
          </p:nvPr>
        </p:nvSpPr>
        <p:spPr>
          <a:xfrm>
            <a:off x="954088" y="2728913"/>
            <a:ext cx="6400800" cy="4129087"/>
          </a:xfrm>
        </p:spPr>
        <p:txBody>
          <a:bodyPr/>
          <a:lstStyle/>
          <a:p>
            <a:endParaRPr lang="en-GB"/>
          </a:p>
        </p:txBody>
      </p:sp>
      <p:sp>
        <p:nvSpPr>
          <p:cNvPr id="11" name="Rectangle 10">
            <a:extLst>
              <a:ext uri="{FF2B5EF4-FFF2-40B4-BE49-F238E27FC236}">
                <a16:creationId xmlns:a16="http://schemas.microsoft.com/office/drawing/2014/main" id="{4B51C537-0174-43E5-8B81-C80AF1D06831}"/>
              </a:ext>
            </a:extLst>
          </p:cNvPr>
          <p:cNvSpPr/>
          <p:nvPr userDrawn="1"/>
        </p:nvSpPr>
        <p:spPr>
          <a:xfrm>
            <a:off x="0" y="0"/>
            <a:ext cx="12192000" cy="14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4113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Content + 2 Imag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AFE49-0143-472F-897B-A7DAB87AB4E4}"/>
              </a:ext>
            </a:extLst>
          </p:cNvPr>
          <p:cNvSpPr>
            <a:spLocks noGrp="1"/>
          </p:cNvSpPr>
          <p:nvPr>
            <p:ph type="title"/>
          </p:nvPr>
        </p:nvSpPr>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60A8C9C5-E913-47B9-82DE-196768E6D657}"/>
              </a:ext>
            </a:extLst>
          </p:cNvPr>
          <p:cNvSpPr>
            <a:spLocks noGrp="1"/>
          </p:cNvSpPr>
          <p:nvPr>
            <p:ph type="ftr" sz="quarter" idx="11"/>
          </p:nvPr>
        </p:nvSpPr>
        <p:spPr/>
        <p:txBody>
          <a:bodyPr/>
          <a:lstStyle/>
          <a:p>
            <a:r>
              <a:rPr lang="en-GB" dirty="0"/>
              <a:t>PRESENTATION TITLE (ADD VIA INSERT, HEADER &amp; FOOTER)</a:t>
            </a:r>
          </a:p>
        </p:txBody>
      </p:sp>
      <p:sp>
        <p:nvSpPr>
          <p:cNvPr id="7" name="Slide Number Placeholder 6">
            <a:extLst>
              <a:ext uri="{FF2B5EF4-FFF2-40B4-BE49-F238E27FC236}">
                <a16:creationId xmlns:a16="http://schemas.microsoft.com/office/drawing/2014/main" id="{E1558F66-ECA3-4B00-A383-8D2B86217C93}"/>
              </a:ext>
            </a:extLst>
          </p:cNvPr>
          <p:cNvSpPr>
            <a:spLocks noGrp="1"/>
          </p:cNvSpPr>
          <p:nvPr>
            <p:ph type="sldNum" sz="quarter" idx="12"/>
          </p:nvPr>
        </p:nvSpPr>
        <p:spPr/>
        <p:txBody>
          <a:bodyPr/>
          <a:lstStyle/>
          <a:p>
            <a:fld id="{E4D355CA-84B7-41B1-B164-8BB439CC7C6B}" type="slidenum">
              <a:rPr lang="en-GB" smtClean="0"/>
              <a:pPr/>
              <a:t>‹#›</a:t>
            </a:fld>
            <a:endParaRPr lang="en-GB"/>
          </a:p>
        </p:txBody>
      </p:sp>
      <p:sp>
        <p:nvSpPr>
          <p:cNvPr id="8" name="Rectangle 7">
            <a:extLst>
              <a:ext uri="{FF2B5EF4-FFF2-40B4-BE49-F238E27FC236}">
                <a16:creationId xmlns:a16="http://schemas.microsoft.com/office/drawing/2014/main" id="{039FCF96-B7D6-4CCD-A4AE-46A67249D3BD}"/>
              </a:ext>
            </a:extLst>
          </p:cNvPr>
          <p:cNvSpPr/>
          <p:nvPr userDrawn="1"/>
        </p:nvSpPr>
        <p:spPr>
          <a:xfrm>
            <a:off x="0" y="0"/>
            <a:ext cx="12192000" cy="14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9">
            <a:extLst>
              <a:ext uri="{FF2B5EF4-FFF2-40B4-BE49-F238E27FC236}">
                <a16:creationId xmlns:a16="http://schemas.microsoft.com/office/drawing/2014/main" id="{741F3B7A-B2BF-40FC-8EB2-F1C37D316488}"/>
              </a:ext>
            </a:extLst>
          </p:cNvPr>
          <p:cNvSpPr>
            <a:spLocks noGrp="1"/>
          </p:cNvSpPr>
          <p:nvPr>
            <p:ph sz="quarter" idx="13" hasCustomPrompt="1"/>
          </p:nvPr>
        </p:nvSpPr>
        <p:spPr>
          <a:xfrm>
            <a:off x="953999" y="2728800"/>
            <a:ext cx="2959199" cy="3164000"/>
          </a:xfrm>
        </p:spPr>
        <p:txBody>
          <a:bodyPr vert="horz" lIns="0" tIns="0" rIns="0" bIns="0" rtlCol="0">
            <a:noAutofit/>
          </a:bodyPr>
          <a:lstStyle>
            <a:lvl1pPr>
              <a:defRPr lang="en-US" b="0" dirty="0" smtClean="0">
                <a:solidFill>
                  <a:srgbClr val="203232"/>
                </a:solidFill>
              </a:defRPr>
            </a:lvl1pPr>
            <a:lvl2pPr>
              <a:defRPr lang="en-US" dirty="0" smtClean="0"/>
            </a:lvl2pPr>
            <a:lvl3pPr>
              <a:defRPr lang="en-US" dirty="0" smtClean="0"/>
            </a:lvl3pPr>
            <a:lvl4pPr>
              <a:defRPr lang="en-US" dirty="0" smtClean="0"/>
            </a:lvl4pPr>
            <a:lvl5pPr>
              <a:defRPr lang="en-GB" dirty="0">
                <a:solidFill>
                  <a:schemeClr val="accent4"/>
                </a:solidFill>
              </a:defRPr>
            </a:lvl5pPr>
          </a:lstStyle>
          <a:p>
            <a:pPr lvl="0"/>
            <a:r>
              <a:rPr lang="en-GB" b="0" dirty="0"/>
              <a:t>Add Text</a:t>
            </a:r>
            <a:endParaRPr lang="en-GB" dirty="0"/>
          </a:p>
        </p:txBody>
      </p:sp>
      <p:sp>
        <p:nvSpPr>
          <p:cNvPr id="9" name="Content Placeholder 9">
            <a:extLst>
              <a:ext uri="{FF2B5EF4-FFF2-40B4-BE49-F238E27FC236}">
                <a16:creationId xmlns:a16="http://schemas.microsoft.com/office/drawing/2014/main" id="{75B7A667-B99F-7A41-AAC3-ED24B9B1D92E}"/>
              </a:ext>
            </a:extLst>
          </p:cNvPr>
          <p:cNvSpPr>
            <a:spLocks noGrp="1"/>
          </p:cNvSpPr>
          <p:nvPr>
            <p:ph sz="quarter" idx="14" hasCustomPrompt="1"/>
          </p:nvPr>
        </p:nvSpPr>
        <p:spPr>
          <a:xfrm>
            <a:off x="8278804" y="2728800"/>
            <a:ext cx="2959199" cy="3164000"/>
          </a:xfrm>
        </p:spPr>
        <p:txBody>
          <a:bodyPr vert="horz" lIns="0" tIns="0" rIns="0" bIns="0" rtlCol="0">
            <a:noAutofit/>
          </a:bodyPr>
          <a:lstStyle>
            <a:lvl1pPr>
              <a:defRPr lang="en-US" b="0" dirty="0" smtClean="0">
                <a:solidFill>
                  <a:srgbClr val="203232"/>
                </a:solidFill>
              </a:defRPr>
            </a:lvl1pPr>
            <a:lvl2pPr>
              <a:defRPr lang="en-US" dirty="0" smtClean="0"/>
            </a:lvl2pPr>
            <a:lvl3pPr>
              <a:defRPr lang="en-US" dirty="0" smtClean="0"/>
            </a:lvl3pPr>
            <a:lvl4pPr>
              <a:defRPr lang="en-US" dirty="0" smtClean="0"/>
            </a:lvl4pPr>
            <a:lvl5pPr>
              <a:defRPr lang="en-GB" dirty="0">
                <a:solidFill>
                  <a:schemeClr val="accent4"/>
                </a:solidFill>
              </a:defRPr>
            </a:lvl5pPr>
          </a:lstStyle>
          <a:p>
            <a:pPr lvl="0"/>
            <a:r>
              <a:rPr lang="en-GB" b="0" dirty="0"/>
              <a:t>Add Text</a:t>
            </a:r>
            <a:endParaRPr lang="en-GB" dirty="0"/>
          </a:p>
        </p:txBody>
      </p:sp>
      <p:sp>
        <p:nvSpPr>
          <p:cNvPr id="11" name="Content Placeholder 9">
            <a:extLst>
              <a:ext uri="{FF2B5EF4-FFF2-40B4-BE49-F238E27FC236}">
                <a16:creationId xmlns:a16="http://schemas.microsoft.com/office/drawing/2014/main" id="{93C1FF47-695D-B348-AF37-1ADF5736FA9E}"/>
              </a:ext>
            </a:extLst>
          </p:cNvPr>
          <p:cNvSpPr>
            <a:spLocks noGrp="1"/>
          </p:cNvSpPr>
          <p:nvPr>
            <p:ph sz="quarter" idx="15" hasCustomPrompt="1"/>
          </p:nvPr>
        </p:nvSpPr>
        <p:spPr>
          <a:xfrm>
            <a:off x="4613975" y="2728800"/>
            <a:ext cx="2959199" cy="3164000"/>
          </a:xfrm>
        </p:spPr>
        <p:txBody>
          <a:bodyPr vert="horz" lIns="0" tIns="0" rIns="0" bIns="0" rtlCol="0">
            <a:noAutofit/>
          </a:bodyPr>
          <a:lstStyle>
            <a:lvl1pPr>
              <a:defRPr lang="en-US" b="0" dirty="0" smtClean="0">
                <a:solidFill>
                  <a:srgbClr val="203232"/>
                </a:solidFill>
              </a:defRPr>
            </a:lvl1pPr>
            <a:lvl2pPr>
              <a:defRPr lang="en-US" dirty="0" smtClean="0"/>
            </a:lvl2pPr>
            <a:lvl3pPr>
              <a:defRPr lang="en-US" dirty="0" smtClean="0"/>
            </a:lvl3pPr>
            <a:lvl4pPr>
              <a:defRPr lang="en-US" dirty="0" smtClean="0"/>
            </a:lvl4pPr>
            <a:lvl5pPr>
              <a:defRPr lang="en-GB" dirty="0">
                <a:solidFill>
                  <a:schemeClr val="accent4"/>
                </a:solidFill>
              </a:defRPr>
            </a:lvl5pPr>
          </a:lstStyle>
          <a:p>
            <a:pPr lvl="0"/>
            <a:r>
              <a:rPr lang="en-GB" b="0" dirty="0"/>
              <a:t>Add Text</a:t>
            </a:r>
            <a:endParaRPr lang="en-GB" dirty="0"/>
          </a:p>
        </p:txBody>
      </p:sp>
    </p:spTree>
    <p:extLst>
      <p:ext uri="{BB962C8B-B14F-4D97-AF65-F5344CB8AC3E}">
        <p14:creationId xmlns:p14="http://schemas.microsoft.com/office/powerpoint/2010/main" val="896047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1A62CF-E2B4-496D-829D-DCE37260977D}"/>
              </a:ext>
            </a:extLst>
          </p:cNvPr>
          <p:cNvSpPr>
            <a:spLocks noGrp="1"/>
          </p:cNvSpPr>
          <p:nvPr>
            <p:ph type="title"/>
          </p:nvPr>
        </p:nvSpPr>
        <p:spPr>
          <a:xfrm>
            <a:off x="954000" y="1890000"/>
            <a:ext cx="10279150" cy="365125"/>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FD84EF4-0E07-4BF3-A4AB-3E8632AA79AD}"/>
              </a:ext>
            </a:extLst>
          </p:cNvPr>
          <p:cNvSpPr>
            <a:spLocks noGrp="1"/>
          </p:cNvSpPr>
          <p:nvPr>
            <p:ph type="body" idx="1"/>
          </p:nvPr>
        </p:nvSpPr>
        <p:spPr>
          <a:xfrm>
            <a:off x="970139" y="2717600"/>
            <a:ext cx="10279150" cy="3175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GB" dirty="0"/>
              <a:t>Fourth level</a:t>
            </a:r>
          </a:p>
          <a:p>
            <a:pPr lvl="4"/>
            <a:r>
              <a:rPr lang="en-GB" b="1" dirty="0"/>
              <a:t>Fifth level</a:t>
            </a:r>
            <a:endParaRPr lang="en-GB" dirty="0"/>
          </a:p>
        </p:txBody>
      </p:sp>
      <p:sp>
        <p:nvSpPr>
          <p:cNvPr id="5" name="Footer Placeholder 4">
            <a:extLst>
              <a:ext uri="{FF2B5EF4-FFF2-40B4-BE49-F238E27FC236}">
                <a16:creationId xmlns:a16="http://schemas.microsoft.com/office/drawing/2014/main" id="{3B527A5D-B761-4C2F-97E6-5D8254424B8B}"/>
              </a:ext>
            </a:extLst>
          </p:cNvPr>
          <p:cNvSpPr>
            <a:spLocks noGrp="1"/>
          </p:cNvSpPr>
          <p:nvPr>
            <p:ph type="ftr" sz="quarter" idx="3"/>
          </p:nvPr>
        </p:nvSpPr>
        <p:spPr>
          <a:xfrm>
            <a:off x="970139" y="775255"/>
            <a:ext cx="7176911" cy="230832"/>
          </a:xfrm>
          <a:prstGeom prst="rect">
            <a:avLst/>
          </a:prstGeom>
        </p:spPr>
        <p:txBody>
          <a:bodyPr vert="horz" lIns="0" tIns="0" rIns="0" bIns="0" rtlCol="0" anchor="t" anchorCtr="0">
            <a:spAutoFit/>
          </a:bodyPr>
          <a:lstStyle>
            <a:lvl1pPr algn="l">
              <a:defRPr sz="1500">
                <a:solidFill>
                  <a:schemeClr val="tx1">
                    <a:tint val="75000"/>
                  </a:schemeClr>
                </a:solidFill>
              </a:defRPr>
            </a:lvl1pPr>
          </a:lstStyle>
          <a:p>
            <a:r>
              <a:rPr lang="en-GB" dirty="0"/>
              <a:t>PRESENTATION TITLE (ADD VIA INSERT, HEADER &amp; FOOTER)</a:t>
            </a:r>
          </a:p>
        </p:txBody>
      </p:sp>
      <p:sp>
        <p:nvSpPr>
          <p:cNvPr id="6" name="Slide Number Placeholder 5">
            <a:extLst>
              <a:ext uri="{FF2B5EF4-FFF2-40B4-BE49-F238E27FC236}">
                <a16:creationId xmlns:a16="http://schemas.microsoft.com/office/drawing/2014/main" id="{9CD661B1-4E4B-4F85-ACA3-C34023D70282}"/>
              </a:ext>
            </a:extLst>
          </p:cNvPr>
          <p:cNvSpPr>
            <a:spLocks noGrp="1"/>
          </p:cNvSpPr>
          <p:nvPr>
            <p:ph type="sldNum" sz="quarter" idx="4"/>
          </p:nvPr>
        </p:nvSpPr>
        <p:spPr>
          <a:xfrm>
            <a:off x="9821333" y="783355"/>
            <a:ext cx="1400528" cy="230832"/>
          </a:xfrm>
          <a:prstGeom prst="rect">
            <a:avLst/>
          </a:prstGeom>
        </p:spPr>
        <p:txBody>
          <a:bodyPr vert="horz" wrap="square" lIns="0" tIns="0" rIns="0" bIns="0" rtlCol="0" anchor="t" anchorCtr="0">
            <a:spAutoFit/>
          </a:bodyPr>
          <a:lstStyle>
            <a:lvl1pPr algn="r">
              <a:defRPr sz="1500" b="1">
                <a:solidFill>
                  <a:schemeClr val="tx1">
                    <a:tint val="75000"/>
                  </a:schemeClr>
                </a:solidFill>
              </a:defRPr>
            </a:lvl1pPr>
          </a:lstStyle>
          <a:p>
            <a:fld id="{E4D355CA-84B7-41B1-B164-8BB439CC7C6B}" type="slidenum">
              <a:rPr lang="en-GB" smtClean="0"/>
              <a:pPr/>
              <a:t>‹#›</a:t>
            </a:fld>
            <a:endParaRPr lang="en-GB" dirty="0"/>
          </a:p>
        </p:txBody>
      </p:sp>
    </p:spTree>
    <p:extLst>
      <p:ext uri="{BB962C8B-B14F-4D97-AF65-F5344CB8AC3E}">
        <p14:creationId xmlns:p14="http://schemas.microsoft.com/office/powerpoint/2010/main" val="1619008365"/>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77" r:id="rId3"/>
    <p:sldLayoutId id="2147483652" r:id="rId4"/>
    <p:sldLayoutId id="2147483682" r:id="rId5"/>
    <p:sldLayoutId id="2147483721" r:id="rId6"/>
    <p:sldLayoutId id="2147483722" r:id="rId7"/>
    <p:sldLayoutId id="2147483684" r:id="rId8"/>
    <p:sldLayoutId id="2147483685" r:id="rId9"/>
    <p:sldLayoutId id="2147483686" r:id="rId10"/>
    <p:sldLayoutId id="2147483723" r:id="rId11"/>
    <p:sldLayoutId id="2147483706" r:id="rId12"/>
    <p:sldLayoutId id="2147483697" r:id="rId13"/>
  </p:sldLayoutIdLst>
  <p:hf hdr="0" dt="0"/>
  <p:txStyles>
    <p:titleStyle>
      <a:lvl1pPr algn="l" defTabSz="914400" rtl="0" eaLnBrk="1" latinLnBrk="0" hangingPunct="1">
        <a:lnSpc>
          <a:spcPts val="3600"/>
        </a:lnSpc>
        <a:spcBef>
          <a:spcPct val="0"/>
        </a:spcBef>
        <a:buNone/>
        <a:defRPr sz="3600" b="1" kern="2000" spc="-100" baseline="0">
          <a:solidFill>
            <a:srgbClr val="203232"/>
          </a:solidFill>
          <a:latin typeface="+mj-lt"/>
          <a:ea typeface="+mj-ea"/>
          <a:cs typeface="+mj-cs"/>
        </a:defRPr>
      </a:lvl1pPr>
    </p:titleStyle>
    <p:bodyStyle>
      <a:lvl1pPr marL="0" indent="0" algn="l" defTabSz="914400" rtl="0" eaLnBrk="1" latinLnBrk="0" hangingPunct="1">
        <a:lnSpc>
          <a:spcPts val="2880"/>
        </a:lnSpc>
        <a:spcBef>
          <a:spcPts val="0"/>
        </a:spcBef>
        <a:spcAft>
          <a:spcPts val="992"/>
        </a:spcAft>
        <a:buFont typeface="Arial" panose="020B0604020202020204" pitchFamily="34" charset="0"/>
        <a:buNone/>
        <a:defRPr sz="2400" b="1" kern="2000" spc="-100" baseline="0">
          <a:solidFill>
            <a:srgbClr val="203232"/>
          </a:solidFill>
          <a:latin typeface="+mn-lt"/>
          <a:ea typeface="+mn-ea"/>
          <a:cs typeface="+mn-cs"/>
        </a:defRPr>
      </a:lvl1pPr>
      <a:lvl2pPr marL="0" indent="0" algn="l" defTabSz="914400" rtl="0" eaLnBrk="1" latinLnBrk="0" hangingPunct="1">
        <a:lnSpc>
          <a:spcPts val="2880"/>
        </a:lnSpc>
        <a:spcBef>
          <a:spcPts val="0"/>
        </a:spcBef>
        <a:spcAft>
          <a:spcPts val="992"/>
        </a:spcAft>
        <a:buFont typeface="Arial" panose="020B0604020202020204" pitchFamily="34" charset="0"/>
        <a:buNone/>
        <a:defRPr sz="2400" kern="2000" spc="-100" baseline="0">
          <a:solidFill>
            <a:srgbClr val="203232"/>
          </a:solidFill>
          <a:latin typeface="+mn-lt"/>
          <a:ea typeface="+mn-ea"/>
          <a:cs typeface="+mn-cs"/>
        </a:defRPr>
      </a:lvl2pPr>
      <a:lvl3pPr marL="216000" indent="-216000" algn="l" defTabSz="914400" rtl="0" eaLnBrk="1" latinLnBrk="0" hangingPunct="1">
        <a:lnSpc>
          <a:spcPts val="2880"/>
        </a:lnSpc>
        <a:spcBef>
          <a:spcPts val="0"/>
        </a:spcBef>
        <a:spcAft>
          <a:spcPts val="992"/>
        </a:spcAft>
        <a:buFont typeface="Arial" panose="020B0604020202020204" pitchFamily="34" charset="0"/>
        <a:buChar char="■"/>
        <a:defRPr sz="2400" kern="2000" spc="-100" baseline="0">
          <a:solidFill>
            <a:srgbClr val="203232"/>
          </a:solidFill>
          <a:latin typeface="+mn-lt"/>
          <a:ea typeface="+mn-ea"/>
          <a:cs typeface="+mn-cs"/>
        </a:defRPr>
      </a:lvl3pPr>
      <a:lvl4pPr marL="0" indent="0" algn="l" defTabSz="914400" rtl="0" eaLnBrk="1" latinLnBrk="0" hangingPunct="1">
        <a:lnSpc>
          <a:spcPts val="2160"/>
        </a:lnSpc>
        <a:spcBef>
          <a:spcPts val="0"/>
        </a:spcBef>
        <a:buFont typeface="Arial" panose="020B0604020202020204" pitchFamily="34" charset="0"/>
        <a:buNone/>
        <a:defRPr sz="1800" kern="1200">
          <a:solidFill>
            <a:srgbClr val="203232"/>
          </a:solidFill>
          <a:latin typeface="+mn-lt"/>
          <a:ea typeface="+mn-ea"/>
          <a:cs typeface="+mn-cs"/>
        </a:defRPr>
      </a:lvl4pPr>
      <a:lvl5pPr marL="0" indent="0" algn="l" defTabSz="914400" rtl="0" eaLnBrk="1" latinLnBrk="0" hangingPunct="1">
        <a:lnSpc>
          <a:spcPts val="2160"/>
        </a:lnSpc>
        <a:spcBef>
          <a:spcPts val="0"/>
        </a:spcBef>
        <a:buFont typeface="Arial" panose="020B0604020202020204" pitchFamily="34" charset="0"/>
        <a:buNone/>
        <a:defRPr sz="1800" b="1" kern="1200">
          <a:solidFill>
            <a:srgbClr val="2032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4" pos="604" userDrawn="1">
          <p15:clr>
            <a:srgbClr val="F26B43"/>
          </p15:clr>
        </p15:guide>
        <p15:guide id="5" pos="7076" userDrawn="1">
          <p15:clr>
            <a:srgbClr val="F26B43"/>
          </p15:clr>
        </p15:guide>
        <p15:guide id="6" orient="horz" pos="2160" userDrawn="1">
          <p15:clr>
            <a:srgbClr val="F26B43"/>
          </p15:clr>
        </p15:guide>
        <p15:guide id="7" orient="horz" userDrawn="1">
          <p15:clr>
            <a:srgbClr val="F26B43"/>
          </p15:clr>
        </p15:guide>
        <p15:guide id="8" orient="horz" pos="604" userDrawn="1">
          <p15:clr>
            <a:srgbClr val="F26B43"/>
          </p15:clr>
        </p15:guide>
        <p15:guide id="10" orient="horz" pos="3712" userDrawn="1">
          <p15:clr>
            <a:srgbClr val="F26B43"/>
          </p15:clr>
        </p15:guide>
        <p15:guide id="11" orient="horz" pos="11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080/02602930903125249" TargetMode="External"/><Relationship Id="rId2" Type="http://schemas.openxmlformats.org/officeDocument/2006/relationships/hyperlink" Target="https://www.learntechlib.org/primary/p/178532/" TargetMode="External"/><Relationship Id="rId1" Type="http://schemas.openxmlformats.org/officeDocument/2006/relationships/slideLayout" Target="../slideLayouts/slideLayout5.xml"/><Relationship Id="rId6" Type="http://schemas.openxmlformats.org/officeDocument/2006/relationships/hyperlink" Target="https://www.chronicle.com/article/Multimedia-Assignments-Not/145939" TargetMode="External"/><Relationship Id="rId5" Type="http://schemas.openxmlformats.org/officeDocument/2006/relationships/hyperlink" Target="https://doi.org/10.1016/j.compcom.2009.09.001" TargetMode="External"/><Relationship Id="rId4" Type="http://schemas.openxmlformats.org/officeDocument/2006/relationships/hyperlink" Target="https://doi.org/10.1007/978-3-319-61409-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80/00219266.2016.1200647" TargetMode="External"/><Relationship Id="rId7" Type="http://schemas.openxmlformats.org/officeDocument/2006/relationships/hyperlink" Target="https://jasontham.com/2015/05/19/multimedia-vs-multimodal-a-matter-of-terms/" TargetMode="External"/><Relationship Id="rId2" Type="http://schemas.openxmlformats.org/officeDocument/2006/relationships/hyperlink" Target="https://doi.org/DOI:10.1017/CBO9780511811678" TargetMode="External"/><Relationship Id="rId1" Type="http://schemas.openxmlformats.org/officeDocument/2006/relationships/slideLayout" Target="../slideLayouts/slideLayout5.xml"/><Relationship Id="rId6" Type="http://schemas.openxmlformats.org/officeDocument/2006/relationships/hyperlink" Target="https://doi.org/10.1177/2042753020927201" TargetMode="External"/><Relationship Id="rId5" Type="http://schemas.openxmlformats.org/officeDocument/2006/relationships/hyperlink" Target="https://doi.org/10.1177/0098628320954192" TargetMode="External"/><Relationship Id="rId4" Type="http://schemas.openxmlformats.org/officeDocument/2006/relationships/hyperlink" Target="https://www.mdpi.com/2227-7102/8/3/106"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jp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93DC8C6-D61C-4257-AED8-0AA5DFD32A20}"/>
              </a:ext>
            </a:extLst>
          </p:cNvPr>
          <p:cNvSpPr txBox="1"/>
          <p:nvPr/>
        </p:nvSpPr>
        <p:spPr>
          <a:xfrm>
            <a:off x="447717" y="439337"/>
            <a:ext cx="11296565" cy="2431435"/>
          </a:xfrm>
          <a:prstGeom prst="rect">
            <a:avLst/>
          </a:prstGeom>
          <a:noFill/>
        </p:spPr>
        <p:txBody>
          <a:bodyPr wrap="square" rtlCol="0">
            <a:spAutoFit/>
          </a:bodyPr>
          <a:lstStyle/>
          <a:p>
            <a:pPr algn="ctr"/>
            <a:r>
              <a:rPr lang="de-DE" sz="4000" b="1" dirty="0">
                <a:solidFill>
                  <a:schemeClr val="bg1"/>
                </a:solidFill>
              </a:rPr>
              <a:t>A proposed </a:t>
            </a:r>
            <a:r>
              <a:rPr lang="en-GB" sz="4000" b="1" dirty="0">
                <a:solidFill>
                  <a:schemeClr val="bg1"/>
                </a:solidFill>
              </a:rPr>
              <a:t>HSK Multimedia Assessment Framework for effective use of multimedia assignments in a higher education setting</a:t>
            </a:r>
            <a:endParaRPr lang="en-GB" sz="4000" dirty="0">
              <a:solidFill>
                <a:schemeClr val="bg1"/>
              </a:solidFill>
            </a:endParaRPr>
          </a:p>
          <a:p>
            <a:endParaRPr lang="en-GB" sz="3200" dirty="0">
              <a:solidFill>
                <a:schemeClr val="bg1"/>
              </a:solidFill>
            </a:endParaRPr>
          </a:p>
        </p:txBody>
      </p:sp>
      <p:sp>
        <p:nvSpPr>
          <p:cNvPr id="9" name="TextBox 8">
            <a:extLst>
              <a:ext uri="{FF2B5EF4-FFF2-40B4-BE49-F238E27FC236}">
                <a16:creationId xmlns:a16="http://schemas.microsoft.com/office/drawing/2014/main" id="{155D2D4E-C99C-4EDA-BEDC-B3E059C8A27A}"/>
              </a:ext>
            </a:extLst>
          </p:cNvPr>
          <p:cNvSpPr txBox="1"/>
          <p:nvPr/>
        </p:nvSpPr>
        <p:spPr>
          <a:xfrm>
            <a:off x="4296277" y="5571597"/>
            <a:ext cx="5006627" cy="400110"/>
          </a:xfrm>
          <a:prstGeom prst="rect">
            <a:avLst/>
          </a:prstGeom>
          <a:noFill/>
        </p:spPr>
        <p:txBody>
          <a:bodyPr wrap="none" lIns="91440" tIns="45720" rIns="91440" bIns="45720" rtlCol="0" anchor="t">
            <a:spAutoFit/>
          </a:bodyPr>
          <a:lstStyle/>
          <a:p>
            <a:r>
              <a:rPr lang="en-GB" sz="2000" b="1" dirty="0">
                <a:solidFill>
                  <a:schemeClr val="bg1"/>
                </a:solidFill>
              </a:rPr>
              <a:t>Richard Matovu &amp;</a:t>
            </a:r>
            <a:r>
              <a:rPr lang="en-GB" sz="2000" b="1" dirty="0">
                <a:solidFill>
                  <a:schemeClr val="bg1"/>
                </a:solidFill>
                <a:ea typeface="+mn-lt"/>
                <a:cs typeface="+mn-lt"/>
              </a:rPr>
              <a:t> Dr Anthony Herbland</a:t>
            </a:r>
            <a:endParaRPr lang="en-GB" sz="2000" dirty="0">
              <a:solidFill>
                <a:schemeClr val="bg1"/>
              </a:solidFill>
            </a:endParaRPr>
          </a:p>
        </p:txBody>
      </p:sp>
      <p:grpSp>
        <p:nvGrpSpPr>
          <p:cNvPr id="2" name="Group 1">
            <a:extLst>
              <a:ext uri="{FF2B5EF4-FFF2-40B4-BE49-F238E27FC236}">
                <a16:creationId xmlns:a16="http://schemas.microsoft.com/office/drawing/2014/main" id="{C9393EC2-1A7A-4556-B484-7079730F3F0D}"/>
              </a:ext>
            </a:extLst>
          </p:cNvPr>
          <p:cNvGrpSpPr>
            <a:grpSpLocks noChangeAspect="1"/>
          </p:cNvGrpSpPr>
          <p:nvPr/>
        </p:nvGrpSpPr>
        <p:grpSpPr>
          <a:xfrm>
            <a:off x="4824822" y="2543484"/>
            <a:ext cx="2733252" cy="2736000"/>
            <a:chOff x="4689005" y="2702703"/>
            <a:chExt cx="1963622" cy="1965600"/>
          </a:xfrm>
        </p:grpSpPr>
        <p:sp>
          <p:nvSpPr>
            <p:cNvPr id="4" name="Oval 3">
              <a:extLst>
                <a:ext uri="{FF2B5EF4-FFF2-40B4-BE49-F238E27FC236}">
                  <a16:creationId xmlns:a16="http://schemas.microsoft.com/office/drawing/2014/main" id="{F7521F84-C2EC-4141-9131-806272099233}"/>
                </a:ext>
              </a:extLst>
            </p:cNvPr>
            <p:cNvSpPr/>
            <p:nvPr/>
          </p:nvSpPr>
          <p:spPr>
            <a:xfrm>
              <a:off x="4689005" y="2702703"/>
              <a:ext cx="1963622" cy="1965600"/>
            </a:xfrm>
            <a:prstGeom prst="ellipse">
              <a:avLst/>
            </a:prstGeom>
            <a:solidFill>
              <a:srgbClr val="4472C4"/>
            </a:solidFill>
            <a:ln w="1905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pic>
          <p:nvPicPr>
            <p:cNvPr id="5" name="Picture 4" descr="A picture containing indoor&#10;&#10;Description automatically generated">
              <a:extLst>
                <a:ext uri="{FF2B5EF4-FFF2-40B4-BE49-F238E27FC236}">
                  <a16:creationId xmlns:a16="http://schemas.microsoft.com/office/drawing/2014/main" id="{C7BDB123-E02D-42A0-954D-2BB52F887A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1248" y="2771605"/>
              <a:ext cx="1466663" cy="1099997"/>
            </a:xfrm>
            <a:prstGeom prst="rect">
              <a:avLst/>
            </a:prstGeom>
          </p:spPr>
        </p:pic>
        <p:sp>
          <p:nvSpPr>
            <p:cNvPr id="6" name="Oval 4">
              <a:extLst>
                <a:ext uri="{FF2B5EF4-FFF2-40B4-BE49-F238E27FC236}">
                  <a16:creationId xmlns:a16="http://schemas.microsoft.com/office/drawing/2014/main" id="{DAEE21C4-BF53-4E44-B531-4D23994801BC}"/>
                </a:ext>
              </a:extLst>
            </p:cNvPr>
            <p:cNvSpPr txBox="1"/>
            <p:nvPr/>
          </p:nvSpPr>
          <p:spPr>
            <a:xfrm>
              <a:off x="4809826" y="3585518"/>
              <a:ext cx="1688084" cy="993252"/>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600" b="1" kern="1200" dirty="0">
                  <a:solidFill>
                    <a:schemeClr val="bg1"/>
                  </a:solidFill>
                </a:rPr>
                <a:t>A Successful Student with positive learning experience</a:t>
              </a:r>
              <a:endParaRPr lang="en-US" sz="1600" b="1" kern="1200" dirty="0">
                <a:solidFill>
                  <a:schemeClr val="bg1"/>
                </a:solidFill>
              </a:endParaRPr>
            </a:p>
          </p:txBody>
        </p:sp>
      </p:grpSp>
    </p:spTree>
    <p:extLst>
      <p:ext uri="{BB962C8B-B14F-4D97-AF65-F5344CB8AC3E}">
        <p14:creationId xmlns:p14="http://schemas.microsoft.com/office/powerpoint/2010/main" val="4148532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B6195-FE7C-DA4D-9BA4-B2DC51F5EA44}"/>
              </a:ext>
            </a:extLst>
          </p:cNvPr>
          <p:cNvSpPr>
            <a:spLocks noGrp="1"/>
          </p:cNvSpPr>
          <p:nvPr>
            <p:ph type="title"/>
          </p:nvPr>
        </p:nvSpPr>
        <p:spPr>
          <a:xfrm>
            <a:off x="338666" y="237866"/>
            <a:ext cx="11639197" cy="365125"/>
          </a:xfrm>
        </p:spPr>
        <p:txBody>
          <a:bodyPr/>
          <a:lstStyle/>
          <a:p>
            <a:r>
              <a:rPr lang="de-DE" dirty="0"/>
              <a:t>Proposed </a:t>
            </a:r>
            <a:r>
              <a:rPr lang="en-GB" dirty="0"/>
              <a:t>HSK Multimedia Assessment Framework</a:t>
            </a:r>
            <a:endParaRPr lang="en-US" dirty="0"/>
          </a:p>
        </p:txBody>
      </p:sp>
      <p:sp>
        <p:nvSpPr>
          <p:cNvPr id="3" name="Content Placeholder 2">
            <a:extLst>
              <a:ext uri="{FF2B5EF4-FFF2-40B4-BE49-F238E27FC236}">
                <a16:creationId xmlns:a16="http://schemas.microsoft.com/office/drawing/2014/main" id="{AA8A7D38-B23F-4941-9D6B-75F3209D3073}"/>
              </a:ext>
            </a:extLst>
          </p:cNvPr>
          <p:cNvSpPr>
            <a:spLocks noGrp="1"/>
          </p:cNvSpPr>
          <p:nvPr>
            <p:ph idx="1"/>
          </p:nvPr>
        </p:nvSpPr>
        <p:spPr>
          <a:xfrm>
            <a:off x="214136" y="945245"/>
            <a:ext cx="11763728" cy="3175200"/>
          </a:xfrm>
        </p:spPr>
        <p:txBody>
          <a:bodyPr/>
          <a:lstStyle/>
          <a:p>
            <a:r>
              <a:rPr lang="en-US" b="1" dirty="0">
                <a:solidFill>
                  <a:srgbClr val="0073CF"/>
                </a:solidFill>
              </a:rPr>
              <a:t>How the framework could be used</a:t>
            </a:r>
          </a:p>
          <a:p>
            <a:pPr marL="342900" indent="-342900">
              <a:buFont typeface="Arial" panose="020B0604020202020204" pitchFamily="34" charset="0"/>
              <a:buChar char="•"/>
            </a:pPr>
            <a:r>
              <a:rPr lang="en-US" dirty="0">
                <a:solidFill>
                  <a:schemeClr val="tx1"/>
                </a:solidFill>
              </a:rPr>
              <a:t>See the framework document on how to use this framework</a:t>
            </a:r>
          </a:p>
        </p:txBody>
      </p:sp>
      <p:pic>
        <p:nvPicPr>
          <p:cNvPr id="2056" name="Picture 8">
            <a:extLst>
              <a:ext uri="{FF2B5EF4-FFF2-40B4-BE49-F238E27FC236}">
                <a16:creationId xmlns:a16="http://schemas.microsoft.com/office/drawing/2014/main" id="{C4F0D2A1-CB90-4A32-BB53-78B710BBEB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736" y="1884432"/>
            <a:ext cx="10038636" cy="497356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5">
            <a:extLst>
              <a:ext uri="{FF2B5EF4-FFF2-40B4-BE49-F238E27FC236}">
                <a16:creationId xmlns:a16="http://schemas.microsoft.com/office/drawing/2014/main" id="{9983503D-C0DE-440A-A29B-0FC4685CC281}"/>
              </a:ext>
            </a:extLst>
          </p:cNvPr>
          <p:cNvSpPr>
            <a:spLocks noGrp="1"/>
          </p:cNvSpPr>
          <p:nvPr>
            <p:ph type="sldNum" sz="quarter" idx="12"/>
          </p:nvPr>
        </p:nvSpPr>
        <p:spPr>
          <a:xfrm>
            <a:off x="9296370" y="6400076"/>
            <a:ext cx="2743200" cy="365125"/>
          </a:xfrm>
        </p:spPr>
        <p:txBody>
          <a:bodyPr/>
          <a:lstStyle/>
          <a:p>
            <a:fld id="{E4D355CA-84B7-41B1-B164-8BB439CC7C6B}" type="slidenum">
              <a:rPr lang="en-GB" smtClean="0"/>
              <a:pPr/>
              <a:t>10</a:t>
            </a:fld>
            <a:endParaRPr lang="en-GB" dirty="0"/>
          </a:p>
        </p:txBody>
      </p:sp>
    </p:spTree>
    <p:extLst>
      <p:ext uri="{BB962C8B-B14F-4D97-AF65-F5344CB8AC3E}">
        <p14:creationId xmlns:p14="http://schemas.microsoft.com/office/powerpoint/2010/main" val="4111868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B6195-FE7C-DA4D-9BA4-B2DC51F5EA44}"/>
              </a:ext>
            </a:extLst>
          </p:cNvPr>
          <p:cNvSpPr>
            <a:spLocks noGrp="1"/>
          </p:cNvSpPr>
          <p:nvPr>
            <p:ph type="title"/>
          </p:nvPr>
        </p:nvSpPr>
        <p:spPr>
          <a:xfrm>
            <a:off x="338667" y="237866"/>
            <a:ext cx="10070394" cy="365125"/>
          </a:xfrm>
        </p:spPr>
        <p:txBody>
          <a:bodyPr/>
          <a:lstStyle/>
          <a:p>
            <a:r>
              <a:rPr lang="de-DE" dirty="0"/>
              <a:t>Way forward / Future Plan</a:t>
            </a:r>
            <a:endParaRPr lang="en-US" dirty="0"/>
          </a:p>
        </p:txBody>
      </p:sp>
      <p:sp>
        <p:nvSpPr>
          <p:cNvPr id="3" name="Content Placeholder 2">
            <a:extLst>
              <a:ext uri="{FF2B5EF4-FFF2-40B4-BE49-F238E27FC236}">
                <a16:creationId xmlns:a16="http://schemas.microsoft.com/office/drawing/2014/main" id="{AA8A7D38-B23F-4941-9D6B-75F3209D3073}"/>
              </a:ext>
            </a:extLst>
          </p:cNvPr>
          <p:cNvSpPr>
            <a:spLocks noGrp="1"/>
          </p:cNvSpPr>
          <p:nvPr>
            <p:ph idx="1"/>
          </p:nvPr>
        </p:nvSpPr>
        <p:spPr>
          <a:xfrm>
            <a:off x="214136" y="945245"/>
            <a:ext cx="11763728" cy="5865909"/>
          </a:xfrm>
        </p:spPr>
        <p:txBody>
          <a:bodyPr vert="horz" lIns="0" tIns="0" rIns="0" bIns="0" rtlCol="0" anchor="t">
            <a:noAutofit/>
          </a:bodyPr>
          <a:lstStyle/>
          <a:p>
            <a:pPr marL="457200" indent="-457200" fontAlgn="base">
              <a:buFont typeface="Arial" panose="020B0604020202020204" pitchFamily="34" charset="0"/>
              <a:buChar char="•"/>
            </a:pPr>
            <a:r>
              <a:rPr lang="en-GB" sz="2200" b="1">
                <a:solidFill>
                  <a:srgbClr val="0070C0"/>
                </a:solidFill>
                <a:cs typeface="Arial"/>
              </a:rPr>
              <a:t>Promote the HSK Multimedia Assessment Framework in the School</a:t>
            </a:r>
          </a:p>
          <a:p>
            <a:pPr marL="457200" lvl="0" indent="-457200">
              <a:buFont typeface="Arial" panose="020B0604020202020204" pitchFamily="34" charset="0"/>
              <a:buChar char="•"/>
            </a:pPr>
            <a:r>
              <a:rPr lang="en-GB" sz="2200"/>
              <a:t>Continue developing and updating resources to support the delivery of multimodal assignments </a:t>
            </a:r>
            <a:r>
              <a:rPr lang="en-GB" sz="2200" dirty="0"/>
              <a:t>across the school.</a:t>
            </a:r>
            <a:endParaRPr lang="en-GB" sz="2200" dirty="0">
              <a:cs typeface="Arial"/>
            </a:endParaRPr>
          </a:p>
          <a:p>
            <a:pPr marL="457200" lvl="0" indent="-457200" fontAlgn="base">
              <a:buFont typeface="Arial" panose="020B0604020202020204" pitchFamily="34" charset="0"/>
              <a:buChar char="•"/>
            </a:pPr>
            <a:r>
              <a:rPr lang="en-GB" sz="2200" b="1" dirty="0">
                <a:solidFill>
                  <a:srgbClr val="0070C0"/>
                </a:solidFill>
              </a:rPr>
              <a:t>Examples of identified areas that need training resources</a:t>
            </a:r>
          </a:p>
          <a:p>
            <a:pPr marL="457200" lvl="1" fontAlgn="base">
              <a:spcAft>
                <a:spcPts val="600"/>
              </a:spcAft>
              <a:buFont typeface="Arial" panose="020B0604020202020204" pitchFamily="34" charset="0"/>
              <a:buChar char="•"/>
            </a:pPr>
            <a:r>
              <a:rPr lang="en-GB" sz="2000" dirty="0">
                <a:solidFill>
                  <a:srgbClr val="0070C0"/>
                </a:solidFill>
              </a:rPr>
              <a:t>Using </a:t>
            </a:r>
            <a:r>
              <a:rPr lang="en-GB" sz="2000" dirty="0" err="1">
                <a:solidFill>
                  <a:srgbClr val="0070C0"/>
                </a:solidFill>
              </a:rPr>
              <a:t>Powerpoint</a:t>
            </a:r>
            <a:r>
              <a:rPr lang="en-GB" sz="2000" dirty="0">
                <a:solidFill>
                  <a:srgbClr val="0070C0"/>
                </a:solidFill>
              </a:rPr>
              <a:t> for graphics and multimedia tasks – especially for Adult learners  and international students</a:t>
            </a:r>
            <a:endParaRPr lang="en-GB" sz="2000" dirty="0">
              <a:solidFill>
                <a:srgbClr val="0070C0"/>
              </a:solidFill>
              <a:cs typeface="Arial"/>
            </a:endParaRPr>
          </a:p>
          <a:p>
            <a:pPr marL="457200" lvl="1" fontAlgn="base">
              <a:spcAft>
                <a:spcPts val="600"/>
              </a:spcAft>
              <a:buFont typeface="Arial" panose="020B0604020202020204" pitchFamily="34" charset="0"/>
              <a:buChar char="•"/>
            </a:pPr>
            <a:r>
              <a:rPr lang="en-GB" sz="2000" dirty="0">
                <a:solidFill>
                  <a:srgbClr val="0070C0"/>
                </a:solidFill>
              </a:rPr>
              <a:t>Basic video and Audio editing skills e.g., trimming off unwanted parts</a:t>
            </a:r>
            <a:endParaRPr lang="en-GB" sz="2000" dirty="0">
              <a:solidFill>
                <a:srgbClr val="0070C0"/>
              </a:solidFill>
              <a:cs typeface="Arial"/>
            </a:endParaRPr>
          </a:p>
          <a:p>
            <a:pPr marL="457200" lvl="1" fontAlgn="base">
              <a:spcAft>
                <a:spcPts val="600"/>
              </a:spcAft>
              <a:buFont typeface="Arial" panose="020B0604020202020204" pitchFamily="34" charset="0"/>
              <a:buChar char="•"/>
            </a:pPr>
            <a:r>
              <a:rPr lang="en-GB" sz="2000" dirty="0">
                <a:solidFill>
                  <a:srgbClr val="0070C0"/>
                </a:solidFill>
              </a:rPr>
              <a:t>File sharing and working with OneDrive shared documents</a:t>
            </a:r>
            <a:endParaRPr lang="en-GB" dirty="0">
              <a:cs typeface="Arial" panose="020B0604020202020204"/>
            </a:endParaRPr>
          </a:p>
          <a:p>
            <a:pPr marL="457200" lvl="0" indent="-457200" fontAlgn="base">
              <a:buFont typeface="Arial" panose="020B0604020202020204" pitchFamily="34" charset="0"/>
              <a:buChar char="•"/>
            </a:pPr>
            <a:r>
              <a:rPr lang="en-GB" sz="2200" dirty="0"/>
              <a:t>While working on the proposed framework, some key areas that need further work have been identified:</a:t>
            </a:r>
          </a:p>
          <a:p>
            <a:pPr marL="457200" lvl="1" fontAlgn="base">
              <a:spcAft>
                <a:spcPts val="600"/>
              </a:spcAft>
              <a:buFont typeface="Arial" panose="020B0604020202020204" pitchFamily="34" charset="0"/>
              <a:buChar char="•"/>
            </a:pPr>
            <a:r>
              <a:rPr lang="en-GB" sz="2200" dirty="0">
                <a:solidFill>
                  <a:srgbClr val="0070C0"/>
                </a:solidFill>
              </a:rPr>
              <a:t>Supporting students with multimedia planning and presentation skills</a:t>
            </a:r>
            <a:endParaRPr lang="en-GB" sz="2200">
              <a:solidFill>
                <a:srgbClr val="0070C0"/>
              </a:solidFill>
              <a:cs typeface="Arial" panose="020B0604020202020204"/>
            </a:endParaRPr>
          </a:p>
          <a:p>
            <a:pPr marL="457200" lvl="1" fontAlgn="base">
              <a:spcAft>
                <a:spcPts val="600"/>
              </a:spcAft>
              <a:buFont typeface="Arial" panose="020B0604020202020204" pitchFamily="34" charset="0"/>
              <a:buChar char="•"/>
            </a:pPr>
            <a:r>
              <a:rPr lang="en-GB" sz="2200" dirty="0">
                <a:solidFill>
                  <a:srgbClr val="0070C0"/>
                </a:solidFill>
              </a:rPr>
              <a:t>Updating Marking criteria used on many multimedia assessments used across the school</a:t>
            </a:r>
            <a:endParaRPr lang="en-GB" sz="2200">
              <a:solidFill>
                <a:srgbClr val="0070C0"/>
              </a:solidFill>
              <a:cs typeface="Arial" panose="020B0604020202020204"/>
            </a:endParaRPr>
          </a:p>
          <a:p>
            <a:pPr marL="457200" lvl="1" fontAlgn="base">
              <a:spcAft>
                <a:spcPts val="600"/>
              </a:spcAft>
              <a:buFont typeface="Arial" panose="020B0604020202020204" pitchFamily="34" charset="0"/>
              <a:buChar char="•"/>
            </a:pPr>
            <a:r>
              <a:rPr lang="en-GB" sz="2200" dirty="0">
                <a:solidFill>
                  <a:srgbClr val="0070C0"/>
                </a:solidFill>
              </a:rPr>
              <a:t>Promote and encourage the need to have Marker’s meetings before assessing summative multimedia assessments. This will improve consistence and fairness in the marked work</a:t>
            </a:r>
            <a:endParaRPr lang="en-GB" sz="2200" dirty="0">
              <a:solidFill>
                <a:srgbClr val="0070C0"/>
              </a:solidFill>
              <a:cs typeface="Arial" panose="020B0604020202020204"/>
            </a:endParaRPr>
          </a:p>
          <a:p>
            <a:pPr marL="285750" lvl="4" indent="-285750" fontAlgn="base">
              <a:buChar char="•"/>
            </a:pPr>
            <a:endParaRPr lang="en-GB" sz="1400" dirty="0">
              <a:solidFill>
                <a:srgbClr val="0073CF"/>
              </a:solidFill>
              <a:cs typeface="Arial" panose="020B0604020202020204"/>
            </a:endParaRPr>
          </a:p>
          <a:p>
            <a:pPr marL="342900" indent="-342900" fontAlgn="base">
              <a:buFont typeface="Arial" panose="020B0604020202020204" pitchFamily="34" charset="0"/>
              <a:buChar char="•"/>
            </a:pPr>
            <a:endParaRPr lang="en-GB" sz="2000" dirty="0">
              <a:cs typeface="Arial" panose="020B0604020202020204"/>
            </a:endParaRPr>
          </a:p>
          <a:p>
            <a:pPr marL="342900" indent="-342900">
              <a:buFont typeface="Arial" panose="020B0604020202020204" pitchFamily="34" charset="0"/>
              <a:buChar char="•"/>
            </a:pPr>
            <a:endParaRPr lang="en-US" dirty="0">
              <a:cs typeface="Arial" panose="020B0604020202020204"/>
            </a:endParaRPr>
          </a:p>
        </p:txBody>
      </p:sp>
      <p:sp>
        <p:nvSpPr>
          <p:cNvPr id="5" name="Slide Number Placeholder 5">
            <a:extLst>
              <a:ext uri="{FF2B5EF4-FFF2-40B4-BE49-F238E27FC236}">
                <a16:creationId xmlns:a16="http://schemas.microsoft.com/office/drawing/2014/main" id="{0F2B30A9-0925-4528-A2AF-B193ABCFE908}"/>
              </a:ext>
            </a:extLst>
          </p:cNvPr>
          <p:cNvSpPr>
            <a:spLocks noGrp="1"/>
          </p:cNvSpPr>
          <p:nvPr>
            <p:ph type="sldNum" sz="quarter" idx="12"/>
          </p:nvPr>
        </p:nvSpPr>
        <p:spPr>
          <a:xfrm>
            <a:off x="9296370" y="6400076"/>
            <a:ext cx="2743200" cy="365125"/>
          </a:xfrm>
        </p:spPr>
        <p:txBody>
          <a:bodyPr/>
          <a:lstStyle/>
          <a:p>
            <a:fld id="{E4D355CA-84B7-41B1-B164-8BB439CC7C6B}" type="slidenum">
              <a:rPr lang="en-GB" smtClean="0"/>
              <a:pPr/>
              <a:t>11</a:t>
            </a:fld>
            <a:endParaRPr lang="en-GB" dirty="0"/>
          </a:p>
        </p:txBody>
      </p:sp>
    </p:spTree>
    <p:extLst>
      <p:ext uri="{BB962C8B-B14F-4D97-AF65-F5344CB8AC3E}">
        <p14:creationId xmlns:p14="http://schemas.microsoft.com/office/powerpoint/2010/main" val="199220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B6195-FE7C-DA4D-9BA4-B2DC51F5EA44}"/>
              </a:ext>
            </a:extLst>
          </p:cNvPr>
          <p:cNvSpPr>
            <a:spLocks noGrp="1"/>
          </p:cNvSpPr>
          <p:nvPr>
            <p:ph type="title"/>
          </p:nvPr>
        </p:nvSpPr>
        <p:spPr>
          <a:xfrm>
            <a:off x="338667" y="237866"/>
            <a:ext cx="10070394" cy="365125"/>
          </a:xfrm>
        </p:spPr>
        <p:txBody>
          <a:bodyPr/>
          <a:lstStyle/>
          <a:p>
            <a:pPr lvl="0"/>
            <a:r>
              <a:rPr lang="de-DE" dirty="0"/>
              <a:t>Available HSK EdTech support</a:t>
            </a:r>
            <a:endParaRPr lang="en-GB" dirty="0"/>
          </a:p>
        </p:txBody>
      </p:sp>
      <p:sp>
        <p:nvSpPr>
          <p:cNvPr id="3" name="Content Placeholder 2">
            <a:extLst>
              <a:ext uri="{FF2B5EF4-FFF2-40B4-BE49-F238E27FC236}">
                <a16:creationId xmlns:a16="http://schemas.microsoft.com/office/drawing/2014/main" id="{AA8A7D38-B23F-4941-9D6B-75F3209D3073}"/>
              </a:ext>
            </a:extLst>
          </p:cNvPr>
          <p:cNvSpPr>
            <a:spLocks noGrp="1"/>
          </p:cNvSpPr>
          <p:nvPr>
            <p:ph idx="1"/>
          </p:nvPr>
        </p:nvSpPr>
        <p:spPr>
          <a:xfrm>
            <a:off x="613721" y="945245"/>
            <a:ext cx="10815875" cy="3175200"/>
          </a:xfrm>
        </p:spPr>
        <p:txBody>
          <a:bodyPr vert="horz" lIns="0" tIns="0" rIns="0" bIns="0" rtlCol="0" anchor="t">
            <a:noAutofit/>
          </a:bodyPr>
          <a:lstStyle/>
          <a:p>
            <a:pPr marL="342900" indent="-342900">
              <a:buFont typeface="Arial" panose="020B0604020202020204" pitchFamily="34" charset="0"/>
              <a:buChar char="•"/>
            </a:pPr>
            <a:r>
              <a:rPr lang="en-GB" dirty="0"/>
              <a:t>HSK EdTech team is always happy to help / support</a:t>
            </a:r>
            <a:endParaRPr lang="en-US" dirty="0"/>
          </a:p>
          <a:p>
            <a:pPr marL="558800" lvl="2" indent="-342900">
              <a:buFont typeface="Arial" panose="020B0604020202020204" pitchFamily="34" charset="0"/>
              <a:buChar char="•"/>
            </a:pPr>
            <a:r>
              <a:rPr lang="en-GB" dirty="0">
                <a:solidFill>
                  <a:srgbClr val="0070C0"/>
                </a:solidFill>
              </a:rPr>
              <a:t>you and your team in planning and in effectively delivering </a:t>
            </a:r>
            <a:r>
              <a:rPr lang="en-GB" dirty="0">
                <a:solidFill>
                  <a:srgbClr val="0070C0"/>
                </a:solidFill>
                <a:ea typeface="+mn-lt"/>
                <a:cs typeface="+mn-lt"/>
              </a:rPr>
              <a:t>multimedia assessment</a:t>
            </a:r>
            <a:endParaRPr lang="en-US" spc="0">
              <a:solidFill>
                <a:srgbClr val="0070C0"/>
              </a:solidFill>
              <a:cs typeface="Arial"/>
            </a:endParaRPr>
          </a:p>
          <a:p>
            <a:pPr marL="558800" lvl="2" indent="-342900">
              <a:buFont typeface="Arial" panose="020B0604020202020204" pitchFamily="34" charset="0"/>
              <a:buChar char="•"/>
            </a:pPr>
            <a:r>
              <a:rPr lang="en-GB" dirty="0">
                <a:solidFill>
                  <a:srgbClr val="0070C0"/>
                </a:solidFill>
              </a:rPr>
              <a:t>your students by providing relevant training and guidance.</a:t>
            </a:r>
            <a:endParaRPr lang="en-GB" spc="0">
              <a:solidFill>
                <a:srgbClr val="0070C0"/>
              </a:solidFill>
              <a:cs typeface="Arial"/>
            </a:endParaRPr>
          </a:p>
          <a:p>
            <a:pPr marL="342900" indent="-342900">
              <a:buFont typeface="Arial" panose="020B0604020202020204" pitchFamily="34" charset="0"/>
              <a:buChar char="•"/>
            </a:pPr>
            <a:r>
              <a:rPr lang="en-US" dirty="0"/>
              <a:t>Please do get in touch before the module starts rather than when students are already working on their summative assignment.</a:t>
            </a:r>
          </a:p>
          <a:p>
            <a:pPr marL="342900" indent="-342900">
              <a:buFont typeface="Arial" panose="020B0604020202020204" pitchFamily="34" charset="0"/>
              <a:buChar char="•"/>
            </a:pPr>
            <a:endParaRPr lang="en-US" dirty="0"/>
          </a:p>
        </p:txBody>
      </p:sp>
      <p:sp>
        <p:nvSpPr>
          <p:cNvPr id="5" name="Slide Number Placeholder 5">
            <a:extLst>
              <a:ext uri="{FF2B5EF4-FFF2-40B4-BE49-F238E27FC236}">
                <a16:creationId xmlns:a16="http://schemas.microsoft.com/office/drawing/2014/main" id="{EE4979C0-8050-4D00-8E16-3F9EBA35BCC1}"/>
              </a:ext>
            </a:extLst>
          </p:cNvPr>
          <p:cNvSpPr>
            <a:spLocks noGrp="1"/>
          </p:cNvSpPr>
          <p:nvPr>
            <p:ph type="sldNum" sz="quarter" idx="12"/>
          </p:nvPr>
        </p:nvSpPr>
        <p:spPr>
          <a:xfrm>
            <a:off x="9296370" y="6400076"/>
            <a:ext cx="2743200" cy="365125"/>
          </a:xfrm>
        </p:spPr>
        <p:txBody>
          <a:bodyPr/>
          <a:lstStyle/>
          <a:p>
            <a:fld id="{E4D355CA-84B7-41B1-B164-8BB439CC7C6B}" type="slidenum">
              <a:rPr lang="en-GB" smtClean="0"/>
              <a:pPr/>
              <a:t>12</a:t>
            </a:fld>
            <a:endParaRPr lang="en-GB" dirty="0"/>
          </a:p>
        </p:txBody>
      </p:sp>
    </p:spTree>
    <p:extLst>
      <p:ext uri="{BB962C8B-B14F-4D97-AF65-F5344CB8AC3E}">
        <p14:creationId xmlns:p14="http://schemas.microsoft.com/office/powerpoint/2010/main" val="69195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29DE2-C8E8-4E32-9FB0-F7D7A99C6F1A}"/>
              </a:ext>
            </a:extLst>
          </p:cNvPr>
          <p:cNvSpPr>
            <a:spLocks noGrp="1"/>
          </p:cNvSpPr>
          <p:nvPr>
            <p:ph type="title"/>
          </p:nvPr>
        </p:nvSpPr>
        <p:spPr>
          <a:xfrm>
            <a:off x="599749" y="306124"/>
            <a:ext cx="10279150" cy="365125"/>
          </a:xfrm>
        </p:spPr>
        <p:txBody>
          <a:bodyPr/>
          <a:lstStyle/>
          <a:p>
            <a:r>
              <a:rPr lang="en-GB" dirty="0"/>
              <a:t>References</a:t>
            </a:r>
          </a:p>
        </p:txBody>
      </p:sp>
      <p:sp>
        <p:nvSpPr>
          <p:cNvPr id="3" name="Content Placeholder 2">
            <a:extLst>
              <a:ext uri="{FF2B5EF4-FFF2-40B4-BE49-F238E27FC236}">
                <a16:creationId xmlns:a16="http://schemas.microsoft.com/office/drawing/2014/main" id="{C3CE26AC-0634-4258-9A6C-06851FE09A64}"/>
              </a:ext>
            </a:extLst>
          </p:cNvPr>
          <p:cNvSpPr>
            <a:spLocks noGrp="1"/>
          </p:cNvSpPr>
          <p:nvPr>
            <p:ph idx="1"/>
          </p:nvPr>
        </p:nvSpPr>
        <p:spPr>
          <a:xfrm>
            <a:off x="674717" y="1054064"/>
            <a:ext cx="10833272" cy="5232435"/>
          </a:xfrm>
        </p:spPr>
        <p:txBody>
          <a:bodyPr vert="horz" lIns="0" tIns="0" rIns="0" bIns="0" rtlCol="0" anchor="t">
            <a:noAutofit/>
          </a:bodyPr>
          <a:lstStyle/>
          <a:p>
            <a:pPr marL="266700" indent="-266700">
              <a:lnSpc>
                <a:spcPct val="100000"/>
              </a:lnSpc>
              <a:spcAft>
                <a:spcPts val="600"/>
              </a:spcAft>
            </a:pPr>
            <a:r>
              <a:rPr lang="en-GB" sz="1800" dirty="0">
                <a:solidFill>
                  <a:schemeClr val="tx1"/>
                </a:solidFill>
              </a:rPr>
              <a:t>Blum, M., &amp; Barger, A. (2018). The CASPA Model: An Emerging Approach to Integrating Multimodal Assignments. </a:t>
            </a:r>
            <a:r>
              <a:rPr lang="en-GB" sz="1800" i="1" dirty="0">
                <a:solidFill>
                  <a:schemeClr val="tx1"/>
                </a:solidFill>
              </a:rPr>
              <a:t>Journal of Educational Multimedia &amp; Hypermedia, 27</a:t>
            </a:r>
            <a:r>
              <a:rPr lang="en-GB" sz="1800" dirty="0">
                <a:solidFill>
                  <a:schemeClr val="tx1"/>
                </a:solidFill>
              </a:rPr>
              <a:t>(3), 309-321. </a:t>
            </a:r>
            <a:r>
              <a:rPr lang="en-GB" sz="1800" dirty="0">
                <a:solidFill>
                  <a:srgbClr val="333333"/>
                </a:solidFill>
                <a:latin typeface="Helvetica Neue"/>
              </a:rPr>
              <a:t> Retrieved June 10, 2021 from </a:t>
            </a:r>
            <a:r>
              <a:rPr lang="en-GB" sz="1800" dirty="0">
                <a:solidFill>
                  <a:srgbClr val="2168AF"/>
                </a:solidFill>
                <a:latin typeface="Helvetica Neue"/>
                <a:hlinkClick r:id="rId2">
                  <a:extLst>
                    <a:ext uri="{A12FA001-AC4F-418D-AE19-62706E023703}">
                      <ahyp:hlinkClr xmlns:ahyp="http://schemas.microsoft.com/office/drawing/2018/hyperlinkcolor" val="tx"/>
                    </a:ext>
                  </a:extLst>
                </a:hlinkClick>
              </a:rPr>
              <a:t>https://www.learntechlib.org/primary/p/178532/</a:t>
            </a:r>
            <a:r>
              <a:rPr lang="en-GB" sz="1800" dirty="0">
                <a:solidFill>
                  <a:srgbClr val="333333"/>
                </a:solidFill>
                <a:latin typeface="Helvetica Neue"/>
              </a:rPr>
              <a:t>.</a:t>
            </a:r>
            <a:endParaRPr lang="en-GB" sz="1800" dirty="0">
              <a:solidFill>
                <a:schemeClr val="tx1"/>
              </a:solidFill>
              <a:cs typeface="Arial"/>
            </a:endParaRPr>
          </a:p>
          <a:p>
            <a:pPr marL="266700" indent="-266700">
              <a:lnSpc>
                <a:spcPct val="100000"/>
              </a:lnSpc>
              <a:spcAft>
                <a:spcPts val="600"/>
              </a:spcAft>
            </a:pPr>
            <a:r>
              <a:rPr lang="en-GB" sz="1800" dirty="0">
                <a:solidFill>
                  <a:schemeClr val="tx1"/>
                </a:solidFill>
              </a:rPr>
              <a:t>Coulson, S. &amp; Frawley, J. K. (2017). Student generated multimedia for supporting learning in an undergraduate physiotherapy course. In H. Partridge, K. Davis &amp; J. Thomas (Eds.), </a:t>
            </a:r>
            <a:r>
              <a:rPr lang="en-GB" sz="1800" i="1" dirty="0">
                <a:solidFill>
                  <a:schemeClr val="tx1"/>
                </a:solidFill>
              </a:rPr>
              <a:t>Me, Us, IT! Proceedings ASCILITE2017: 34th International Conference on Innovation, Practice and Research in the Use of Educational Technologies in Tertiary Education</a:t>
            </a:r>
            <a:r>
              <a:rPr lang="en-GB" sz="1800" dirty="0">
                <a:solidFill>
                  <a:schemeClr val="tx1"/>
                </a:solidFill>
              </a:rPr>
              <a:t>. (pp. 235–244). University of Southern Queensland </a:t>
            </a:r>
            <a:endParaRPr lang="en-GB" sz="1800" dirty="0">
              <a:solidFill>
                <a:schemeClr val="tx1"/>
              </a:solidFill>
              <a:cs typeface="Arial"/>
            </a:endParaRPr>
          </a:p>
          <a:p>
            <a:pPr marL="266700" indent="-266700">
              <a:lnSpc>
                <a:spcPct val="100000"/>
              </a:lnSpc>
              <a:spcAft>
                <a:spcPts val="600"/>
              </a:spcAft>
            </a:pPr>
            <a:r>
              <a:rPr lang="en-GB" sz="1800" dirty="0">
                <a:solidFill>
                  <a:schemeClr val="tx1"/>
                </a:solidFill>
                <a:ea typeface="+mn-lt"/>
                <a:cs typeface="+mn-lt"/>
              </a:rPr>
              <a:t>Cox, A. M., Vasconcelos, A. C., &amp; Holdridge, P. (2010). Diversifying assessment through multimedia creation in a non-technical module: Reflections on the MAIK project.</a:t>
            </a:r>
            <a:r>
              <a:rPr lang="en-GB" sz="1800" i="1" dirty="0">
                <a:solidFill>
                  <a:schemeClr val="tx1"/>
                </a:solidFill>
                <a:ea typeface="+mn-lt"/>
                <a:cs typeface="+mn-lt"/>
              </a:rPr>
              <a:t> Assessment and Evaluation in Higher Education, 35</a:t>
            </a:r>
            <a:r>
              <a:rPr lang="en-GB" sz="1800" dirty="0">
                <a:solidFill>
                  <a:schemeClr val="tx1"/>
                </a:solidFill>
                <a:ea typeface="+mn-lt"/>
                <a:cs typeface="+mn-lt"/>
              </a:rPr>
              <a:t>(7), 831-846. </a:t>
            </a:r>
            <a:r>
              <a:rPr lang="en-GB" sz="1800" dirty="0">
                <a:solidFill>
                  <a:schemeClr val="tx1"/>
                </a:solidFill>
                <a:ea typeface="+mn-lt"/>
                <a:cs typeface="+mn-lt"/>
                <a:hlinkClick r:id="rId3"/>
              </a:rPr>
              <a:t>https://doi.org/10.1080/02602930903125249</a:t>
            </a:r>
            <a:endParaRPr lang="en-GB" sz="1800" dirty="0">
              <a:solidFill>
                <a:schemeClr val="tx1"/>
              </a:solidFill>
              <a:cs typeface="Arial"/>
            </a:endParaRPr>
          </a:p>
          <a:p>
            <a:pPr marL="266700" indent="-266700">
              <a:lnSpc>
                <a:spcPct val="100000"/>
              </a:lnSpc>
              <a:spcAft>
                <a:spcPts val="600"/>
              </a:spcAft>
            </a:pPr>
            <a:r>
              <a:rPr lang="en-GB" sz="1800" dirty="0">
                <a:solidFill>
                  <a:schemeClr val="tx1"/>
                </a:solidFill>
              </a:rPr>
              <a:t>Earnshaw, R. (2017). State of the art in digital media and applications. Springer, Bradford, UK. </a:t>
            </a:r>
            <a:r>
              <a:rPr lang="en-GB" sz="1800" dirty="0">
                <a:solidFill>
                  <a:schemeClr val="tx1"/>
                </a:solidFill>
                <a:hlinkClick r:id="rId4"/>
              </a:rPr>
              <a:t>https://doi.org/10.1007/978-3-319-61409-0</a:t>
            </a:r>
            <a:endParaRPr lang="en-GB" sz="1800" dirty="0">
              <a:solidFill>
                <a:schemeClr val="tx1"/>
              </a:solidFill>
              <a:ea typeface="+mn-lt"/>
              <a:cs typeface="+mn-lt"/>
            </a:endParaRPr>
          </a:p>
          <a:p>
            <a:pPr marL="266700" indent="-266700">
              <a:lnSpc>
                <a:spcPct val="100000"/>
              </a:lnSpc>
              <a:spcAft>
                <a:spcPts val="600"/>
              </a:spcAft>
            </a:pPr>
            <a:r>
              <a:rPr lang="de-DE" sz="1800" dirty="0">
                <a:solidFill>
                  <a:schemeClr val="tx1"/>
                </a:solidFill>
                <a:ea typeface="+mn-lt"/>
                <a:cs typeface="+mn-lt"/>
              </a:rPr>
              <a:t>Lauer, C. (2009). Contending with terms: “Multimodal” and “Multimedia” in the academic and public spheres.</a:t>
            </a:r>
            <a:r>
              <a:rPr lang="de-DE" sz="1800" i="1" dirty="0">
                <a:solidFill>
                  <a:schemeClr val="tx1"/>
                </a:solidFill>
                <a:ea typeface="+mn-lt"/>
                <a:cs typeface="+mn-lt"/>
              </a:rPr>
              <a:t> Computers and Composition, 26</a:t>
            </a:r>
            <a:r>
              <a:rPr lang="de-DE" sz="1800" dirty="0">
                <a:solidFill>
                  <a:schemeClr val="tx1"/>
                </a:solidFill>
                <a:ea typeface="+mn-lt"/>
                <a:cs typeface="+mn-lt"/>
              </a:rPr>
              <a:t>(4), 225-239. </a:t>
            </a:r>
            <a:r>
              <a:rPr lang="de-DE" sz="1800" u="sng" dirty="0">
                <a:solidFill>
                  <a:schemeClr val="tx1"/>
                </a:solidFill>
                <a:ea typeface="+mn-lt"/>
                <a:cs typeface="+mn-lt"/>
                <a:hlinkClick r:id="rId5"/>
              </a:rPr>
              <a:t>https://doi.org/10.1016/j.compcom.2009.09.001</a:t>
            </a:r>
            <a:endParaRPr lang="en-GB" sz="1800" dirty="0">
              <a:solidFill>
                <a:schemeClr val="tx1"/>
              </a:solidFill>
              <a:cs typeface="Arial"/>
            </a:endParaRPr>
          </a:p>
          <a:p>
            <a:pPr marL="266700" indent="-266700">
              <a:lnSpc>
                <a:spcPct val="100000"/>
              </a:lnSpc>
              <a:spcAft>
                <a:spcPts val="600"/>
              </a:spcAft>
            </a:pPr>
            <a:r>
              <a:rPr lang="en-GB" sz="1800" dirty="0">
                <a:solidFill>
                  <a:schemeClr val="tx1"/>
                </a:solidFill>
              </a:rPr>
              <a:t>Ledonne, D. (2014). Multimedia assignments: not just for film majors anymore. </a:t>
            </a:r>
            <a:r>
              <a:rPr lang="en-GB" sz="1800" i="1" dirty="0">
                <a:solidFill>
                  <a:schemeClr val="tx1"/>
                </a:solidFill>
              </a:rPr>
              <a:t>Chronicle of Higher Education, 60</a:t>
            </a:r>
            <a:r>
              <a:rPr lang="en-GB" sz="1800" dirty="0">
                <a:solidFill>
                  <a:schemeClr val="tx1"/>
                </a:solidFill>
              </a:rPr>
              <a:t>(32). </a:t>
            </a:r>
            <a:r>
              <a:rPr lang="en-GB" sz="1800" dirty="0">
                <a:solidFill>
                  <a:schemeClr val="tx1"/>
                </a:solidFill>
                <a:hlinkClick r:id="rId6">
                  <a:extLst>
                    <a:ext uri="{A12FA001-AC4F-418D-AE19-62706E023703}">
                      <ahyp:hlinkClr xmlns:ahyp="http://schemas.microsoft.com/office/drawing/2018/hyperlinkcolor" val="tx"/>
                    </a:ext>
                  </a:extLst>
                </a:hlinkClick>
              </a:rPr>
              <a:t>https://www.chronicle.com/article/Multimedia-Assignments-Not/145939</a:t>
            </a:r>
            <a:endParaRPr lang="en-GB" sz="1800" dirty="0">
              <a:solidFill>
                <a:schemeClr val="tx1"/>
              </a:solidFill>
              <a:cs typeface="Arial"/>
            </a:endParaRPr>
          </a:p>
          <a:p>
            <a:pPr marL="266700" indent="-266700">
              <a:lnSpc>
                <a:spcPct val="100000"/>
              </a:lnSpc>
              <a:spcAft>
                <a:spcPts val="0"/>
              </a:spcAft>
            </a:pPr>
            <a:endParaRPr lang="en-GB" sz="1800" dirty="0">
              <a:solidFill>
                <a:schemeClr val="tx1"/>
              </a:solidFill>
              <a:cs typeface="Arial"/>
            </a:endParaRPr>
          </a:p>
        </p:txBody>
      </p:sp>
      <p:sp>
        <p:nvSpPr>
          <p:cNvPr id="7" name="Slide Number Placeholder 5">
            <a:extLst>
              <a:ext uri="{FF2B5EF4-FFF2-40B4-BE49-F238E27FC236}">
                <a16:creationId xmlns:a16="http://schemas.microsoft.com/office/drawing/2014/main" id="{951FD429-5370-4B5D-AD4B-FF09D1B14895}"/>
              </a:ext>
            </a:extLst>
          </p:cNvPr>
          <p:cNvSpPr>
            <a:spLocks noGrp="1"/>
          </p:cNvSpPr>
          <p:nvPr>
            <p:ph type="sldNum" sz="quarter" idx="12"/>
          </p:nvPr>
        </p:nvSpPr>
        <p:spPr>
          <a:xfrm>
            <a:off x="9296370" y="6400076"/>
            <a:ext cx="2743200" cy="365125"/>
          </a:xfrm>
        </p:spPr>
        <p:txBody>
          <a:bodyPr/>
          <a:lstStyle/>
          <a:p>
            <a:fld id="{E4D355CA-84B7-41B1-B164-8BB439CC7C6B}" type="slidenum">
              <a:rPr lang="en-GB" smtClean="0"/>
              <a:pPr/>
              <a:t>13</a:t>
            </a:fld>
            <a:endParaRPr lang="en-GB" dirty="0"/>
          </a:p>
        </p:txBody>
      </p:sp>
    </p:spTree>
    <p:extLst>
      <p:ext uri="{BB962C8B-B14F-4D97-AF65-F5344CB8AC3E}">
        <p14:creationId xmlns:p14="http://schemas.microsoft.com/office/powerpoint/2010/main" val="629729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29DE2-C8E8-4E32-9FB0-F7D7A99C6F1A}"/>
              </a:ext>
            </a:extLst>
          </p:cNvPr>
          <p:cNvSpPr>
            <a:spLocks noGrp="1"/>
          </p:cNvSpPr>
          <p:nvPr>
            <p:ph type="title"/>
          </p:nvPr>
        </p:nvSpPr>
        <p:spPr>
          <a:xfrm>
            <a:off x="599749" y="306124"/>
            <a:ext cx="10279150" cy="365125"/>
          </a:xfrm>
        </p:spPr>
        <p:txBody>
          <a:bodyPr/>
          <a:lstStyle/>
          <a:p>
            <a:r>
              <a:rPr lang="en-GB" dirty="0"/>
              <a:t>References</a:t>
            </a:r>
          </a:p>
        </p:txBody>
      </p:sp>
      <p:sp>
        <p:nvSpPr>
          <p:cNvPr id="3" name="Content Placeholder 2">
            <a:extLst>
              <a:ext uri="{FF2B5EF4-FFF2-40B4-BE49-F238E27FC236}">
                <a16:creationId xmlns:a16="http://schemas.microsoft.com/office/drawing/2014/main" id="{C3CE26AC-0634-4258-9A6C-06851FE09A64}"/>
              </a:ext>
            </a:extLst>
          </p:cNvPr>
          <p:cNvSpPr>
            <a:spLocks noGrp="1"/>
          </p:cNvSpPr>
          <p:nvPr>
            <p:ph idx="1"/>
          </p:nvPr>
        </p:nvSpPr>
        <p:spPr>
          <a:xfrm>
            <a:off x="887154" y="1159072"/>
            <a:ext cx="10582370" cy="4688064"/>
          </a:xfrm>
        </p:spPr>
        <p:txBody>
          <a:bodyPr vert="horz" lIns="0" tIns="0" rIns="0" bIns="0" rtlCol="0" anchor="t">
            <a:noAutofit/>
          </a:bodyPr>
          <a:lstStyle/>
          <a:p>
            <a:pPr marL="266700" indent="-266700">
              <a:lnSpc>
                <a:spcPct val="100000"/>
              </a:lnSpc>
              <a:spcAft>
                <a:spcPts val="600"/>
              </a:spcAft>
            </a:pPr>
            <a:r>
              <a:rPr lang="en-GB" sz="1800" dirty="0">
                <a:solidFill>
                  <a:schemeClr val="tx1"/>
                </a:solidFill>
              </a:rPr>
              <a:t>Mayer, R. E. (2009). Multimedia learning (2nd ed.). Cambridge University Press. </a:t>
            </a:r>
            <a:r>
              <a:rPr lang="en-GB" sz="1800" dirty="0">
                <a:solidFill>
                  <a:schemeClr val="tx1"/>
                </a:solidFill>
                <a:hlinkClick r:id="rId2"/>
              </a:rPr>
              <a:t>https://doi.org/DOI:10.1017/CBO9780511811678</a:t>
            </a:r>
            <a:endParaRPr lang="en-GB" sz="1800" dirty="0">
              <a:solidFill>
                <a:schemeClr val="tx1"/>
              </a:solidFill>
              <a:cs typeface="Arial"/>
            </a:endParaRPr>
          </a:p>
          <a:p>
            <a:pPr marL="266700" indent="-266700">
              <a:lnSpc>
                <a:spcPct val="100000"/>
              </a:lnSpc>
              <a:spcAft>
                <a:spcPts val="600"/>
              </a:spcAft>
            </a:pPr>
            <a:r>
              <a:rPr lang="en-GB" sz="1800" dirty="0">
                <a:solidFill>
                  <a:schemeClr val="tx1"/>
                </a:solidFill>
              </a:rPr>
              <a:t>Martin, J. M. &amp; </a:t>
            </a:r>
            <a:r>
              <a:rPr lang="en-GB" sz="1800" dirty="0" err="1">
                <a:solidFill>
                  <a:schemeClr val="tx1"/>
                </a:solidFill>
              </a:rPr>
              <a:t>Zahrndt</a:t>
            </a:r>
            <a:r>
              <a:rPr lang="en-GB" sz="1800" dirty="0">
                <a:solidFill>
                  <a:schemeClr val="tx1"/>
                </a:solidFill>
              </a:rPr>
              <a:t>, J. (2017). Media and digital literacy: a framework for instructional strategy. In M.G. Strawser (Ed.), </a:t>
            </a:r>
            <a:r>
              <a:rPr lang="en-GB" sz="1800" i="1" dirty="0">
                <a:solidFill>
                  <a:schemeClr val="tx1"/>
                </a:solidFill>
              </a:rPr>
              <a:t>New media and digital pedagogy: enhancing the twenty-first-century classroom. </a:t>
            </a:r>
            <a:r>
              <a:rPr lang="en-GB" sz="1800" dirty="0">
                <a:solidFill>
                  <a:schemeClr val="tx1"/>
                </a:solidFill>
              </a:rPr>
              <a:t>(pp 33–54). Lexington Books, London.  </a:t>
            </a:r>
            <a:endParaRPr lang="en-GB" sz="1800" dirty="0">
              <a:solidFill>
                <a:schemeClr val="tx1"/>
              </a:solidFill>
              <a:cs typeface="Arial"/>
            </a:endParaRPr>
          </a:p>
          <a:p>
            <a:pPr marL="266700" indent="-266700">
              <a:lnSpc>
                <a:spcPct val="100000"/>
              </a:lnSpc>
              <a:spcAft>
                <a:spcPts val="600"/>
              </a:spcAft>
            </a:pPr>
            <a:r>
              <a:rPr lang="en-GB" sz="1800" dirty="0">
                <a:solidFill>
                  <a:schemeClr val="tx1"/>
                </a:solidFill>
              </a:rPr>
              <a:t>Pirhonen, J., &amp; Rasi, P. (2017). Student-generated instructional videos facilitate learning through positive emotions. </a:t>
            </a:r>
            <a:r>
              <a:rPr lang="en-GB" sz="1800" i="1" dirty="0">
                <a:solidFill>
                  <a:schemeClr val="tx1"/>
                </a:solidFill>
              </a:rPr>
              <a:t>Journal of Biological Education, 51</a:t>
            </a:r>
            <a:r>
              <a:rPr lang="en-GB" sz="1800" dirty="0">
                <a:solidFill>
                  <a:schemeClr val="tx1"/>
                </a:solidFill>
              </a:rPr>
              <a:t>(3), 215-227. </a:t>
            </a:r>
            <a:r>
              <a:rPr lang="en-GB" sz="1800" dirty="0">
                <a:solidFill>
                  <a:schemeClr val="tx1"/>
                </a:solidFill>
                <a:hlinkClick r:id="rId3">
                  <a:extLst>
                    <a:ext uri="{A12FA001-AC4F-418D-AE19-62706E023703}">
                      <ahyp:hlinkClr xmlns:ahyp="http://schemas.microsoft.com/office/drawing/2018/hyperlinkcolor" val="tx"/>
                    </a:ext>
                  </a:extLst>
                </a:hlinkClick>
              </a:rPr>
              <a:t>https://doi.org/10.1080/00219266.2016.1200647</a:t>
            </a:r>
            <a:endParaRPr lang="en-GB" sz="1800" dirty="0">
              <a:solidFill>
                <a:schemeClr val="tx1"/>
              </a:solidFill>
              <a:cs typeface="Arial"/>
            </a:endParaRPr>
          </a:p>
          <a:p>
            <a:pPr marL="266700" indent="-266700">
              <a:lnSpc>
                <a:spcPct val="100000"/>
              </a:lnSpc>
              <a:spcAft>
                <a:spcPts val="600"/>
              </a:spcAft>
            </a:pPr>
            <a:r>
              <a:rPr lang="en-GB" sz="1800" dirty="0">
                <a:solidFill>
                  <a:schemeClr val="tx1"/>
                </a:solidFill>
              </a:rPr>
              <a:t>Reyna, J., &amp; Meier, P. (2018). Using the learner-generated digital media (LGDM) framework in tertiary science education: a pilot study. </a:t>
            </a:r>
            <a:r>
              <a:rPr lang="en-GB" sz="1800" i="1" dirty="0">
                <a:solidFill>
                  <a:schemeClr val="tx1"/>
                </a:solidFill>
              </a:rPr>
              <a:t>Education Sciences, 8</a:t>
            </a:r>
            <a:r>
              <a:rPr lang="en-GB" sz="1800" dirty="0">
                <a:solidFill>
                  <a:schemeClr val="tx1"/>
                </a:solidFill>
              </a:rPr>
              <a:t>(3), 106. </a:t>
            </a:r>
            <a:r>
              <a:rPr lang="en-GB" sz="1800" dirty="0">
                <a:solidFill>
                  <a:schemeClr val="tx1"/>
                </a:solidFill>
                <a:hlinkClick r:id="rId4"/>
              </a:rPr>
              <a:t>https://www.mdpi.com/2227-7102/8/3/106</a:t>
            </a:r>
            <a:endParaRPr lang="en-GB" sz="1800" dirty="0">
              <a:solidFill>
                <a:schemeClr val="tx1"/>
              </a:solidFill>
              <a:cs typeface="Arial" panose="020B0604020202020204"/>
            </a:endParaRPr>
          </a:p>
          <a:p>
            <a:pPr marL="266700" indent="-266700">
              <a:lnSpc>
                <a:spcPct val="100000"/>
              </a:lnSpc>
              <a:spcAft>
                <a:spcPts val="600"/>
              </a:spcAft>
            </a:pPr>
            <a:r>
              <a:rPr lang="en-GB" sz="1800" dirty="0">
                <a:solidFill>
                  <a:schemeClr val="tx1"/>
                </a:solidFill>
              </a:rPr>
              <a:t>Reyna, J., &amp; Meier, P. (2018). A Practical Model for Implementing Digital Media Assessments in Tertiary Science Education. </a:t>
            </a:r>
            <a:r>
              <a:rPr lang="en-GB" sz="1800" i="1" dirty="0">
                <a:solidFill>
                  <a:schemeClr val="tx1"/>
                </a:solidFill>
              </a:rPr>
              <a:t>American Journal of Educational Research, 6</a:t>
            </a:r>
            <a:r>
              <a:rPr lang="en-GB" sz="1800" dirty="0">
                <a:solidFill>
                  <a:schemeClr val="tx1"/>
                </a:solidFill>
              </a:rPr>
              <a:t>(1), 27-31. </a:t>
            </a:r>
            <a:endParaRPr lang="en-GB" sz="1800" dirty="0">
              <a:solidFill>
                <a:schemeClr val="tx1"/>
              </a:solidFill>
              <a:cs typeface="Arial" panose="020B0604020202020204"/>
            </a:endParaRPr>
          </a:p>
          <a:p>
            <a:pPr marL="266700" indent="-266700">
              <a:lnSpc>
                <a:spcPct val="100000"/>
              </a:lnSpc>
              <a:spcAft>
                <a:spcPts val="600"/>
              </a:spcAft>
            </a:pPr>
            <a:r>
              <a:rPr lang="en-GB" sz="1800" dirty="0">
                <a:solidFill>
                  <a:schemeClr val="tx1"/>
                </a:solidFill>
              </a:rPr>
              <a:t>Riordan, M. A., Abo-</a:t>
            </a:r>
            <a:r>
              <a:rPr lang="en-GB" sz="1800" dirty="0" err="1">
                <a:solidFill>
                  <a:schemeClr val="tx1"/>
                </a:solidFill>
              </a:rPr>
              <a:t>Zebiba</a:t>
            </a:r>
            <a:r>
              <a:rPr lang="en-GB" sz="1800" dirty="0">
                <a:solidFill>
                  <a:schemeClr val="tx1"/>
                </a:solidFill>
              </a:rPr>
              <a:t>, Z., &amp; Marsh, J. (2020). A comparison of multimedia and traditional paper assignments in an introductory psychology course. </a:t>
            </a:r>
            <a:r>
              <a:rPr lang="en-GB" sz="1800" i="1" dirty="0">
                <a:solidFill>
                  <a:schemeClr val="tx1"/>
                </a:solidFill>
              </a:rPr>
              <a:t>Teaching of Psychology</a:t>
            </a:r>
            <a:r>
              <a:rPr lang="en-GB" sz="1800" dirty="0">
                <a:solidFill>
                  <a:schemeClr val="tx1"/>
                </a:solidFill>
              </a:rPr>
              <a:t>. </a:t>
            </a:r>
            <a:r>
              <a:rPr lang="en-GB" sz="1800" dirty="0">
                <a:solidFill>
                  <a:schemeClr val="tx1"/>
                </a:solidFill>
                <a:hlinkClick r:id="rId5"/>
              </a:rPr>
              <a:t>https://doi.org/10.1177/0098628320954192</a:t>
            </a:r>
            <a:endParaRPr lang="en-GB" sz="1800" dirty="0">
              <a:solidFill>
                <a:schemeClr val="tx1"/>
              </a:solidFill>
              <a:cs typeface="Arial"/>
            </a:endParaRPr>
          </a:p>
          <a:p>
            <a:pPr marL="266700" indent="-266700">
              <a:lnSpc>
                <a:spcPct val="100000"/>
              </a:lnSpc>
              <a:spcAft>
                <a:spcPts val="600"/>
              </a:spcAft>
            </a:pPr>
            <a:r>
              <a:rPr lang="en-GB" sz="1800" dirty="0">
                <a:solidFill>
                  <a:schemeClr val="tx1"/>
                </a:solidFill>
              </a:rPr>
              <a:t>Ross, J., Curwood, J. S., &amp; Bell, A. (2020). A multimodal assessment framework for higher education. </a:t>
            </a:r>
            <a:r>
              <a:rPr lang="en-GB" sz="1800" i="1" dirty="0">
                <a:solidFill>
                  <a:schemeClr val="tx1"/>
                </a:solidFill>
              </a:rPr>
              <a:t>E-Learning and Digital Media, 17</a:t>
            </a:r>
            <a:r>
              <a:rPr lang="en-GB" sz="1800" dirty="0">
                <a:solidFill>
                  <a:schemeClr val="tx1"/>
                </a:solidFill>
              </a:rPr>
              <a:t>(4), 290–306. </a:t>
            </a:r>
            <a:r>
              <a:rPr lang="en-GB" sz="1800" dirty="0">
                <a:solidFill>
                  <a:schemeClr val="tx1"/>
                </a:solidFill>
                <a:hlinkClick r:id="rId6">
                  <a:extLst>
                    <a:ext uri="{A12FA001-AC4F-418D-AE19-62706E023703}">
                      <ahyp:hlinkClr xmlns:ahyp="http://schemas.microsoft.com/office/drawing/2018/hyperlinkcolor" val="tx"/>
                    </a:ext>
                  </a:extLst>
                </a:hlinkClick>
              </a:rPr>
              <a:t>https://doi.org/10.1177/2042753020927201</a:t>
            </a:r>
            <a:endParaRPr lang="en-GB" sz="1800" dirty="0">
              <a:solidFill>
                <a:schemeClr val="tx1"/>
              </a:solidFill>
              <a:cs typeface="Arial"/>
            </a:endParaRPr>
          </a:p>
          <a:p>
            <a:pPr marL="266700" indent="-266700">
              <a:lnSpc>
                <a:spcPct val="100000"/>
              </a:lnSpc>
              <a:spcAft>
                <a:spcPts val="600"/>
              </a:spcAft>
            </a:pPr>
            <a:r>
              <a:rPr lang="en-GB" sz="1800" dirty="0">
                <a:solidFill>
                  <a:schemeClr val="tx1"/>
                </a:solidFill>
                <a:ea typeface="+mn-lt"/>
                <a:cs typeface="+mn-lt"/>
              </a:rPr>
              <a:t>Tham, J. (2015, May 19). </a:t>
            </a:r>
            <a:r>
              <a:rPr lang="en-GB" sz="1800" i="1" dirty="0">
                <a:solidFill>
                  <a:schemeClr val="tx1"/>
                </a:solidFill>
                <a:ea typeface="+mn-lt"/>
                <a:cs typeface="+mn-lt"/>
              </a:rPr>
              <a:t>Multimedia vs. multimodal: A matter of terms. </a:t>
            </a:r>
            <a:r>
              <a:rPr lang="en-GB" sz="1800" dirty="0">
                <a:solidFill>
                  <a:schemeClr val="tx1"/>
                </a:solidFill>
                <a:ea typeface="+mn-lt"/>
                <a:cs typeface="+mn-lt"/>
              </a:rPr>
              <a:t>Retrieved June 30, from </a:t>
            </a:r>
            <a:r>
              <a:rPr lang="en-GB" sz="1800" u="sng" dirty="0">
                <a:solidFill>
                  <a:schemeClr val="tx1"/>
                </a:solidFill>
                <a:ea typeface="+mn-lt"/>
                <a:cs typeface="+mn-lt"/>
                <a:hlinkClick r:id="rId7">
                  <a:extLst>
                    <a:ext uri="{A12FA001-AC4F-418D-AE19-62706E023703}">
                      <ahyp:hlinkClr xmlns:ahyp="http://schemas.microsoft.com/office/drawing/2018/hyperlinkcolor" val="tx"/>
                    </a:ext>
                  </a:extLst>
                </a:hlinkClick>
              </a:rPr>
              <a:t>https://jasontham.com/2015/05/19/multimedia-vs-multimodal-a-matter-of-terms/</a:t>
            </a:r>
            <a:endParaRPr lang="en-GB" sz="1800" dirty="0">
              <a:solidFill>
                <a:schemeClr val="tx1"/>
              </a:solidFill>
              <a:cs typeface="Arial"/>
            </a:endParaRPr>
          </a:p>
          <a:p>
            <a:pPr marL="266700" indent="-266700">
              <a:lnSpc>
                <a:spcPct val="100000"/>
              </a:lnSpc>
              <a:spcAft>
                <a:spcPts val="0"/>
              </a:spcAft>
            </a:pPr>
            <a:endParaRPr lang="en-GB" sz="1400" dirty="0"/>
          </a:p>
        </p:txBody>
      </p:sp>
    </p:spTree>
    <p:extLst>
      <p:ext uri="{BB962C8B-B14F-4D97-AF65-F5344CB8AC3E}">
        <p14:creationId xmlns:p14="http://schemas.microsoft.com/office/powerpoint/2010/main" val="2164938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34A231-D24E-4411-A973-C04B83933DD3}"/>
              </a:ext>
            </a:extLst>
          </p:cNvPr>
          <p:cNvSpPr txBox="1"/>
          <p:nvPr/>
        </p:nvSpPr>
        <p:spPr>
          <a:xfrm>
            <a:off x="4724400" y="4947138"/>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dirty="0"/>
              <a:t>Thank You</a:t>
            </a:r>
            <a:endParaRPr lang="en-US" sz="4000" dirty="0"/>
          </a:p>
        </p:txBody>
      </p:sp>
    </p:spTree>
    <p:extLst>
      <p:ext uri="{BB962C8B-B14F-4D97-AF65-F5344CB8AC3E}">
        <p14:creationId xmlns:p14="http://schemas.microsoft.com/office/powerpoint/2010/main" val="2412801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B6195-FE7C-DA4D-9BA4-B2DC51F5EA44}"/>
              </a:ext>
            </a:extLst>
          </p:cNvPr>
          <p:cNvSpPr>
            <a:spLocks noGrp="1"/>
          </p:cNvSpPr>
          <p:nvPr>
            <p:ph type="title"/>
          </p:nvPr>
        </p:nvSpPr>
        <p:spPr>
          <a:xfrm>
            <a:off x="338666" y="237866"/>
            <a:ext cx="11700903" cy="547687"/>
          </a:xfrm>
        </p:spPr>
        <p:txBody>
          <a:bodyPr/>
          <a:lstStyle/>
          <a:p>
            <a:pPr lvl="0"/>
            <a:r>
              <a:rPr lang="de-DE" dirty="0"/>
              <a:t>What learning experience are these students having? </a:t>
            </a:r>
            <a:endParaRPr lang="en-GB" dirty="0"/>
          </a:p>
        </p:txBody>
      </p:sp>
      <p:sp>
        <p:nvSpPr>
          <p:cNvPr id="5" name="Slide Number Placeholder 5">
            <a:extLst>
              <a:ext uri="{FF2B5EF4-FFF2-40B4-BE49-F238E27FC236}">
                <a16:creationId xmlns:a16="http://schemas.microsoft.com/office/drawing/2014/main" id="{EE4979C0-8050-4D00-8E16-3F9EBA35BCC1}"/>
              </a:ext>
            </a:extLst>
          </p:cNvPr>
          <p:cNvSpPr>
            <a:spLocks noGrp="1"/>
          </p:cNvSpPr>
          <p:nvPr>
            <p:ph type="sldNum" sz="quarter" idx="12"/>
          </p:nvPr>
        </p:nvSpPr>
        <p:spPr>
          <a:xfrm>
            <a:off x="9296370" y="6400076"/>
            <a:ext cx="2743200" cy="365125"/>
          </a:xfrm>
        </p:spPr>
        <p:txBody>
          <a:bodyPr/>
          <a:lstStyle/>
          <a:p>
            <a:fld id="{E4D355CA-84B7-41B1-B164-8BB439CC7C6B}" type="slidenum">
              <a:rPr lang="en-GB" smtClean="0"/>
              <a:pPr/>
              <a:t>2</a:t>
            </a:fld>
            <a:endParaRPr lang="en-GB" dirty="0"/>
          </a:p>
        </p:txBody>
      </p:sp>
      <p:pic>
        <p:nvPicPr>
          <p:cNvPr id="9" name="Picture 8">
            <a:extLst>
              <a:ext uri="{FF2B5EF4-FFF2-40B4-BE49-F238E27FC236}">
                <a16:creationId xmlns:a16="http://schemas.microsoft.com/office/drawing/2014/main" id="{82D0AD1B-6A1D-45FF-9AC1-789E4756429B}"/>
              </a:ext>
            </a:extLst>
          </p:cNvPr>
          <p:cNvPicPr>
            <a:picLocks noChangeAspect="1"/>
          </p:cNvPicPr>
          <p:nvPr/>
        </p:nvPicPr>
        <p:blipFill rotWithShape="1">
          <a:blip r:embed="rId3"/>
          <a:srcRect l="1920" b="5152"/>
          <a:stretch/>
        </p:blipFill>
        <p:spPr>
          <a:xfrm>
            <a:off x="89024" y="4601691"/>
            <a:ext cx="6674625" cy="2002162"/>
          </a:xfrm>
          <a:prstGeom prst="rect">
            <a:avLst/>
          </a:prstGeom>
          <a:ln w="28575">
            <a:solidFill>
              <a:schemeClr val="tx1"/>
            </a:solidFill>
          </a:ln>
        </p:spPr>
      </p:pic>
      <p:pic>
        <p:nvPicPr>
          <p:cNvPr id="11" name="Picture 10">
            <a:extLst>
              <a:ext uri="{FF2B5EF4-FFF2-40B4-BE49-F238E27FC236}">
                <a16:creationId xmlns:a16="http://schemas.microsoft.com/office/drawing/2014/main" id="{5F931EE6-4D00-4A6A-ACCB-57B34F934C36}"/>
              </a:ext>
            </a:extLst>
          </p:cNvPr>
          <p:cNvPicPr>
            <a:picLocks noChangeAspect="1"/>
          </p:cNvPicPr>
          <p:nvPr/>
        </p:nvPicPr>
        <p:blipFill>
          <a:blip r:embed="rId4"/>
          <a:stretch>
            <a:fillRect/>
          </a:stretch>
        </p:blipFill>
        <p:spPr>
          <a:xfrm>
            <a:off x="89024" y="3164688"/>
            <a:ext cx="6843353" cy="1295512"/>
          </a:xfrm>
          <a:prstGeom prst="rect">
            <a:avLst/>
          </a:prstGeom>
          <a:ln w="28575">
            <a:solidFill>
              <a:srgbClr val="0000FF"/>
            </a:solidFill>
          </a:ln>
        </p:spPr>
      </p:pic>
      <p:pic>
        <p:nvPicPr>
          <p:cNvPr id="12" name="Picture 11">
            <a:extLst>
              <a:ext uri="{FF2B5EF4-FFF2-40B4-BE49-F238E27FC236}">
                <a16:creationId xmlns:a16="http://schemas.microsoft.com/office/drawing/2014/main" id="{B3F59966-365D-4209-AA15-A49599BE1270}"/>
              </a:ext>
            </a:extLst>
          </p:cNvPr>
          <p:cNvPicPr>
            <a:picLocks noChangeAspect="1"/>
          </p:cNvPicPr>
          <p:nvPr/>
        </p:nvPicPr>
        <p:blipFill rotWithShape="1">
          <a:blip r:embed="rId5"/>
          <a:srcRect r="3266"/>
          <a:stretch/>
        </p:blipFill>
        <p:spPr>
          <a:xfrm>
            <a:off x="117681" y="826519"/>
            <a:ext cx="6664120" cy="2164268"/>
          </a:xfrm>
          <a:prstGeom prst="rect">
            <a:avLst/>
          </a:prstGeom>
          <a:ln w="38100">
            <a:solidFill>
              <a:srgbClr val="FF0000"/>
            </a:solidFill>
          </a:ln>
        </p:spPr>
      </p:pic>
      <p:pic>
        <p:nvPicPr>
          <p:cNvPr id="8" name="Picture 7">
            <a:extLst>
              <a:ext uri="{FF2B5EF4-FFF2-40B4-BE49-F238E27FC236}">
                <a16:creationId xmlns:a16="http://schemas.microsoft.com/office/drawing/2014/main" id="{3E0EF893-1154-4CE3-9436-565A5A6C5475}"/>
              </a:ext>
            </a:extLst>
          </p:cNvPr>
          <p:cNvPicPr>
            <a:picLocks noChangeAspect="1"/>
          </p:cNvPicPr>
          <p:nvPr/>
        </p:nvPicPr>
        <p:blipFill rotWithShape="1">
          <a:blip r:embed="rId6"/>
          <a:srcRect r="2515"/>
          <a:stretch/>
        </p:blipFill>
        <p:spPr>
          <a:xfrm>
            <a:off x="6755290" y="2888543"/>
            <a:ext cx="5284280" cy="1739254"/>
          </a:xfrm>
          <a:prstGeom prst="rect">
            <a:avLst/>
          </a:prstGeom>
          <a:ln w="28575">
            <a:solidFill>
              <a:schemeClr val="tx1"/>
            </a:solidFill>
          </a:ln>
        </p:spPr>
      </p:pic>
      <p:pic>
        <p:nvPicPr>
          <p:cNvPr id="10" name="Picture 9">
            <a:extLst>
              <a:ext uri="{FF2B5EF4-FFF2-40B4-BE49-F238E27FC236}">
                <a16:creationId xmlns:a16="http://schemas.microsoft.com/office/drawing/2014/main" id="{9EBBA37C-65C5-4B53-85F5-ACEE63CB1F04}"/>
              </a:ext>
            </a:extLst>
          </p:cNvPr>
          <p:cNvPicPr>
            <a:picLocks noChangeAspect="1"/>
          </p:cNvPicPr>
          <p:nvPr/>
        </p:nvPicPr>
        <p:blipFill rotWithShape="1">
          <a:blip r:embed="rId7"/>
          <a:srcRect r="3064" b="5905"/>
          <a:stretch/>
        </p:blipFill>
        <p:spPr>
          <a:xfrm>
            <a:off x="6932377" y="826519"/>
            <a:ext cx="4749659" cy="1891989"/>
          </a:xfrm>
          <a:prstGeom prst="rect">
            <a:avLst/>
          </a:prstGeom>
          <a:ln w="28575">
            <a:solidFill>
              <a:srgbClr val="0000FF"/>
            </a:solidFill>
          </a:ln>
        </p:spPr>
      </p:pic>
      <p:pic>
        <p:nvPicPr>
          <p:cNvPr id="15" name="Picture 14">
            <a:extLst>
              <a:ext uri="{FF2B5EF4-FFF2-40B4-BE49-F238E27FC236}">
                <a16:creationId xmlns:a16="http://schemas.microsoft.com/office/drawing/2014/main" id="{6D10E3F5-6A46-4902-8C5F-C18CB0444C25}"/>
              </a:ext>
            </a:extLst>
          </p:cNvPr>
          <p:cNvPicPr>
            <a:picLocks noChangeAspect="1"/>
          </p:cNvPicPr>
          <p:nvPr/>
        </p:nvPicPr>
        <p:blipFill>
          <a:blip r:embed="rId8"/>
          <a:stretch>
            <a:fillRect/>
          </a:stretch>
        </p:blipFill>
        <p:spPr>
          <a:xfrm>
            <a:off x="6722323" y="4736345"/>
            <a:ext cx="5469678" cy="2024410"/>
          </a:xfrm>
          <a:prstGeom prst="rect">
            <a:avLst/>
          </a:prstGeom>
          <a:ln w="28575">
            <a:solidFill>
              <a:srgbClr val="FF0000"/>
            </a:solidFill>
          </a:ln>
        </p:spPr>
      </p:pic>
    </p:spTree>
    <p:extLst>
      <p:ext uri="{BB962C8B-B14F-4D97-AF65-F5344CB8AC3E}">
        <p14:creationId xmlns:p14="http://schemas.microsoft.com/office/powerpoint/2010/main" val="614863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B6195-FE7C-DA4D-9BA4-B2DC51F5EA44}"/>
              </a:ext>
            </a:extLst>
          </p:cNvPr>
          <p:cNvSpPr>
            <a:spLocks noGrp="1"/>
          </p:cNvSpPr>
          <p:nvPr>
            <p:ph type="title"/>
          </p:nvPr>
        </p:nvSpPr>
        <p:spPr>
          <a:xfrm>
            <a:off x="338667" y="237866"/>
            <a:ext cx="10070394" cy="365125"/>
          </a:xfrm>
        </p:spPr>
        <p:txBody>
          <a:bodyPr/>
          <a:lstStyle/>
          <a:p>
            <a:r>
              <a:rPr lang="de-DE" dirty="0"/>
              <a:t>Introduction</a:t>
            </a:r>
            <a:endParaRPr lang="en-US" dirty="0"/>
          </a:p>
        </p:txBody>
      </p:sp>
      <p:sp>
        <p:nvSpPr>
          <p:cNvPr id="3" name="Content Placeholder 2">
            <a:extLst>
              <a:ext uri="{FF2B5EF4-FFF2-40B4-BE49-F238E27FC236}">
                <a16:creationId xmlns:a16="http://schemas.microsoft.com/office/drawing/2014/main" id="{AA8A7D38-B23F-4941-9D6B-75F3209D3073}"/>
              </a:ext>
            </a:extLst>
          </p:cNvPr>
          <p:cNvSpPr>
            <a:spLocks noGrp="1"/>
          </p:cNvSpPr>
          <p:nvPr>
            <p:ph idx="1"/>
          </p:nvPr>
        </p:nvSpPr>
        <p:spPr>
          <a:xfrm>
            <a:off x="338666" y="945245"/>
            <a:ext cx="11639197" cy="5757893"/>
          </a:xfrm>
        </p:spPr>
        <p:txBody>
          <a:bodyPr vert="horz" lIns="0" tIns="0" rIns="0" bIns="0" rtlCol="0" anchor="t">
            <a:noAutofit/>
          </a:bodyPr>
          <a:lstStyle/>
          <a:p>
            <a:r>
              <a:rPr lang="en-US" b="1" dirty="0">
                <a:solidFill>
                  <a:srgbClr val="0073CF"/>
                </a:solidFill>
              </a:rPr>
              <a:t>Background</a:t>
            </a:r>
            <a:endParaRPr lang="en-GB" b="1" dirty="0">
              <a:solidFill>
                <a:srgbClr val="0073CF"/>
              </a:solidFill>
            </a:endParaRPr>
          </a:p>
          <a:p>
            <a:pPr marL="342900" lvl="3" indent="-342900">
              <a:buFont typeface="Arial" panose="020B0604020202020204" pitchFamily="34" charset="0"/>
              <a:buChar char="•"/>
            </a:pPr>
            <a:r>
              <a:rPr lang="en-GB" sz="2000" dirty="0"/>
              <a:t>The use of </a:t>
            </a:r>
            <a:r>
              <a:rPr lang="en-US" sz="2000" dirty="0"/>
              <a:t>multimedia assessments in </a:t>
            </a:r>
            <a:r>
              <a:rPr lang="en-GB" sz="2000" dirty="0"/>
              <a:t>many modules across the School</a:t>
            </a:r>
            <a:r>
              <a:rPr lang="en-US" sz="2000" dirty="0"/>
              <a:t> has emerged since semester A 2019 as a new method of assessment </a:t>
            </a:r>
            <a:r>
              <a:rPr lang="en-GB" sz="2000" dirty="0"/>
              <a:t>rather than using the conventional written essay assignments.</a:t>
            </a:r>
          </a:p>
          <a:p>
            <a:pPr marL="342900" lvl="3" indent="-342900">
              <a:buFont typeface="Arial" panose="020B0604020202020204" pitchFamily="34" charset="0"/>
              <a:buChar char="•"/>
            </a:pPr>
            <a:endParaRPr lang="en-GB" sz="2000" dirty="0"/>
          </a:p>
          <a:p>
            <a:pPr marL="342900" lvl="3" indent="-342900">
              <a:buFont typeface="Arial" panose="020B0604020202020204" pitchFamily="34" charset="0"/>
              <a:buChar char="•"/>
            </a:pPr>
            <a:r>
              <a:rPr lang="en-GB" sz="2000" dirty="0"/>
              <a:t>Recent examples include the use of </a:t>
            </a:r>
            <a:r>
              <a:rPr lang="en-GB" sz="2000" b="1" dirty="0">
                <a:solidFill>
                  <a:srgbClr val="0000FF"/>
                </a:solidFill>
              </a:rPr>
              <a:t>narrated PowerPoint presentations, recorded practical skills videos, audio podcasts, narrated digital posters, digital stories using PowToon animations</a:t>
            </a:r>
            <a:r>
              <a:rPr lang="en-GB" sz="2000" b="1" dirty="0">
                <a:solidFill>
                  <a:schemeClr val="tx1"/>
                </a:solidFill>
              </a:rPr>
              <a:t>,</a:t>
            </a:r>
            <a:r>
              <a:rPr lang="en-GB" sz="2000" b="1" dirty="0">
                <a:solidFill>
                  <a:srgbClr val="0000FF"/>
                </a:solidFill>
              </a:rPr>
              <a:t> </a:t>
            </a:r>
            <a:r>
              <a:rPr lang="en-GB" sz="2000" dirty="0"/>
              <a:t>etc.</a:t>
            </a:r>
          </a:p>
          <a:p>
            <a:pPr marL="342900" lvl="3" indent="-342900">
              <a:buFont typeface="Arial" panose="020B0604020202020204" pitchFamily="34" charset="0"/>
              <a:buChar char="•"/>
            </a:pPr>
            <a:endParaRPr lang="en-GB" sz="2000" dirty="0"/>
          </a:p>
          <a:p>
            <a:pPr marL="342900" lvl="3" indent="-342900">
              <a:buFont typeface="Arial" panose="020B0604020202020204" pitchFamily="34" charset="0"/>
              <a:buChar char="•"/>
            </a:pPr>
            <a:r>
              <a:rPr lang="en-GB" sz="2000" dirty="0"/>
              <a:t>Unfortunately, this has also caused a lot of unforeseen problems and frustrations for both HSK students and teaching staff undertaking these </a:t>
            </a:r>
            <a:r>
              <a:rPr lang="en-US" sz="2000" dirty="0"/>
              <a:t>multimedia </a:t>
            </a:r>
            <a:r>
              <a:rPr lang="en-GB" sz="2000" dirty="0"/>
              <a:t>assessments.</a:t>
            </a:r>
            <a:endParaRPr lang="en-GB" sz="2000" dirty="0">
              <a:cs typeface="Arial"/>
            </a:endParaRPr>
          </a:p>
          <a:p>
            <a:pPr marL="342900" lvl="3" indent="-342900">
              <a:buFont typeface="Arial" panose="020B0604020202020204" pitchFamily="34" charset="0"/>
              <a:buChar char="•"/>
            </a:pPr>
            <a:endParaRPr lang="en-GB" sz="2000" dirty="0">
              <a:cs typeface="Arial"/>
            </a:endParaRPr>
          </a:p>
          <a:p>
            <a:pPr marL="342900" lvl="3" indent="-342900">
              <a:buFont typeface="Arial" panose="020B0604020202020204" pitchFamily="34" charset="0"/>
              <a:buChar char="•"/>
            </a:pPr>
            <a:r>
              <a:rPr lang="en-GB" sz="2000" dirty="0">
                <a:cs typeface="Arial"/>
              </a:rPr>
              <a:t>This empirical development has led towards the creation of the</a:t>
            </a:r>
            <a:r>
              <a:rPr lang="en-GB" sz="2000" dirty="0">
                <a:ea typeface="+mn-lt"/>
                <a:cs typeface="+mn-lt"/>
              </a:rPr>
              <a:t> </a:t>
            </a:r>
            <a:r>
              <a:rPr lang="en-GB" sz="2000" b="1" dirty="0">
                <a:solidFill>
                  <a:srgbClr val="0000FF"/>
                </a:solidFill>
                <a:ea typeface="+mn-lt"/>
                <a:cs typeface="+mn-lt"/>
              </a:rPr>
              <a:t>HSK multimedia assessment framework</a:t>
            </a:r>
            <a:r>
              <a:rPr lang="en-GB" sz="2000" dirty="0">
                <a:ea typeface="+mn-lt"/>
                <a:cs typeface="+mn-lt"/>
              </a:rPr>
              <a:t>. This</a:t>
            </a:r>
            <a:r>
              <a:rPr lang="en-GB" sz="2000" dirty="0"/>
              <a:t> presentation will share with you this framework.</a:t>
            </a:r>
            <a:endParaRPr lang="en-GB" sz="2000" dirty="0">
              <a:cs typeface="Arial"/>
            </a:endParaRPr>
          </a:p>
          <a:p>
            <a:pPr marL="342900" lvl="3" indent="-342900">
              <a:buFont typeface="Arial" panose="020B0604020202020204" pitchFamily="34" charset="0"/>
              <a:buChar char="•"/>
            </a:pPr>
            <a:endParaRPr lang="en-GB" sz="2000" dirty="0">
              <a:cs typeface="Arial"/>
            </a:endParaRPr>
          </a:p>
          <a:p>
            <a:pPr marL="342900" lvl="3" indent="-342900">
              <a:buFont typeface="Arial" panose="020B0604020202020204" pitchFamily="34" charset="0"/>
              <a:buChar char="•"/>
            </a:pPr>
            <a:r>
              <a:rPr lang="en-GB" sz="2000" dirty="0"/>
              <a:t>The framework describes some practical key attributes you need to consider for an </a:t>
            </a:r>
            <a:r>
              <a:rPr lang="en-GB" sz="2000" b="1" dirty="0">
                <a:solidFill>
                  <a:srgbClr val="0000FF"/>
                </a:solidFill>
              </a:rPr>
              <a:t>effective use of multimedia assignments as an assessment tool.</a:t>
            </a:r>
          </a:p>
          <a:p>
            <a:pPr marL="342900" lvl="3" indent="-342900">
              <a:buFont typeface="Arial" panose="020B0604020202020204" pitchFamily="34" charset="0"/>
              <a:buChar char="•"/>
            </a:pPr>
            <a:endParaRPr lang="en-GB" sz="2000" b="1" dirty="0">
              <a:solidFill>
                <a:srgbClr val="0000FF"/>
              </a:solidFill>
            </a:endParaRPr>
          </a:p>
          <a:p>
            <a:pPr marL="342900" lvl="3" indent="-342900">
              <a:buFont typeface="Arial" panose="020B0604020202020204" pitchFamily="34" charset="0"/>
              <a:buChar char="•"/>
            </a:pPr>
            <a:r>
              <a:rPr lang="en-GB" sz="2000" dirty="0"/>
              <a:t>We shall also give some examples how the HSK Educational Technology team can support HSK staff in transforming their assessment approach towards multimedia assignments.</a:t>
            </a:r>
          </a:p>
          <a:p>
            <a:pPr lvl="3"/>
            <a:endParaRPr lang="en-GB" dirty="0"/>
          </a:p>
          <a:p>
            <a:pPr marL="342900" lvl="3" indent="-342900">
              <a:buFont typeface="Arial" panose="020B0604020202020204" pitchFamily="34" charset="0"/>
              <a:buChar char="•"/>
            </a:pPr>
            <a:endParaRPr lang="en-GB" dirty="0"/>
          </a:p>
        </p:txBody>
      </p:sp>
      <p:sp>
        <p:nvSpPr>
          <p:cNvPr id="5" name="Slide Number Placeholder 5">
            <a:extLst>
              <a:ext uri="{FF2B5EF4-FFF2-40B4-BE49-F238E27FC236}">
                <a16:creationId xmlns:a16="http://schemas.microsoft.com/office/drawing/2014/main" id="{A19D35B8-9911-404D-8FBD-3FADE8CA9BD7}"/>
              </a:ext>
            </a:extLst>
          </p:cNvPr>
          <p:cNvSpPr>
            <a:spLocks noGrp="1"/>
          </p:cNvSpPr>
          <p:nvPr>
            <p:ph type="sldNum" sz="quarter" idx="12"/>
          </p:nvPr>
        </p:nvSpPr>
        <p:spPr>
          <a:xfrm>
            <a:off x="9296370" y="6400076"/>
            <a:ext cx="2743200" cy="365125"/>
          </a:xfrm>
        </p:spPr>
        <p:txBody>
          <a:bodyPr/>
          <a:lstStyle/>
          <a:p>
            <a:fld id="{E4D355CA-84B7-41B1-B164-8BB439CC7C6B}" type="slidenum">
              <a:rPr lang="en-GB" smtClean="0"/>
              <a:pPr/>
              <a:t>3</a:t>
            </a:fld>
            <a:endParaRPr lang="en-GB" dirty="0"/>
          </a:p>
        </p:txBody>
      </p:sp>
    </p:spTree>
    <p:extLst>
      <p:ext uri="{BB962C8B-B14F-4D97-AF65-F5344CB8AC3E}">
        <p14:creationId xmlns:p14="http://schemas.microsoft.com/office/powerpoint/2010/main" val="224072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B6195-FE7C-DA4D-9BA4-B2DC51F5EA44}"/>
              </a:ext>
            </a:extLst>
          </p:cNvPr>
          <p:cNvSpPr>
            <a:spLocks noGrp="1"/>
          </p:cNvSpPr>
          <p:nvPr>
            <p:ph type="title"/>
          </p:nvPr>
        </p:nvSpPr>
        <p:spPr>
          <a:xfrm>
            <a:off x="338667" y="237866"/>
            <a:ext cx="10070394" cy="365125"/>
          </a:xfrm>
        </p:spPr>
        <p:txBody>
          <a:bodyPr/>
          <a:lstStyle/>
          <a:p>
            <a:r>
              <a:rPr lang="de-DE" dirty="0"/>
              <a:t>Key words</a:t>
            </a:r>
            <a:endParaRPr lang="en-US" dirty="0"/>
          </a:p>
        </p:txBody>
      </p:sp>
      <p:sp>
        <p:nvSpPr>
          <p:cNvPr id="3" name="Content Placeholder 2">
            <a:extLst>
              <a:ext uri="{FF2B5EF4-FFF2-40B4-BE49-F238E27FC236}">
                <a16:creationId xmlns:a16="http://schemas.microsoft.com/office/drawing/2014/main" id="{AA8A7D38-B23F-4941-9D6B-75F3209D3073}"/>
              </a:ext>
            </a:extLst>
          </p:cNvPr>
          <p:cNvSpPr>
            <a:spLocks noGrp="1"/>
          </p:cNvSpPr>
          <p:nvPr>
            <p:ph idx="1"/>
          </p:nvPr>
        </p:nvSpPr>
        <p:spPr>
          <a:xfrm>
            <a:off x="214136" y="1015215"/>
            <a:ext cx="11763728" cy="3175200"/>
          </a:xfrm>
        </p:spPr>
        <p:txBody>
          <a:bodyPr/>
          <a:lstStyle/>
          <a:p>
            <a:pPr lvl="1"/>
            <a:r>
              <a:rPr lang="de-DE" b="1" dirty="0">
                <a:solidFill>
                  <a:srgbClr val="0073CF"/>
                </a:solidFill>
              </a:rPr>
              <a:t>What is multimedia?</a:t>
            </a:r>
          </a:p>
          <a:p>
            <a:pPr marL="342900" lvl="1" indent="-342900">
              <a:buFont typeface="Arial" panose="020B0604020202020204" pitchFamily="34" charset="0"/>
              <a:buChar char="•"/>
            </a:pPr>
            <a:r>
              <a:rPr lang="en-GB" dirty="0"/>
              <a:t>Multimedia is described as the combination of more than one type of media to create a finished product. The types of media could include </a:t>
            </a:r>
            <a:r>
              <a:rPr lang="en-GB" b="1" dirty="0">
                <a:solidFill>
                  <a:srgbClr val="0000FF"/>
                </a:solidFill>
              </a:rPr>
              <a:t>images, illustrations, text, video, audio and animations </a:t>
            </a:r>
            <a:r>
              <a:rPr lang="en-GB" dirty="0"/>
              <a:t>(Mayer, 2009). </a:t>
            </a:r>
          </a:p>
          <a:p>
            <a:pPr marL="342900" lvl="1" indent="-342900">
              <a:buFont typeface="Arial" panose="020B0604020202020204" pitchFamily="34" charset="0"/>
              <a:buChar char="•"/>
            </a:pPr>
            <a:r>
              <a:rPr lang="en-GB" dirty="0"/>
              <a:t>An example of a multimedia product would be a narrated presentation video, made up of written text, images, illustrations and the student’s voice narration.</a:t>
            </a:r>
            <a:endParaRPr lang="en-GB" sz="2000" dirty="0"/>
          </a:p>
          <a:p>
            <a:pPr marL="342900" indent="-342900">
              <a:buFont typeface="Arial" panose="020B0604020202020204" pitchFamily="34" charset="0"/>
              <a:buChar char="•"/>
            </a:pPr>
            <a:endParaRPr lang="en-US" dirty="0"/>
          </a:p>
        </p:txBody>
      </p:sp>
      <p:sp>
        <p:nvSpPr>
          <p:cNvPr id="5" name="Slide Number Placeholder 5">
            <a:extLst>
              <a:ext uri="{FF2B5EF4-FFF2-40B4-BE49-F238E27FC236}">
                <a16:creationId xmlns:a16="http://schemas.microsoft.com/office/drawing/2014/main" id="{C993DB4B-F3B2-420C-A3EC-F70E4EC880B0}"/>
              </a:ext>
            </a:extLst>
          </p:cNvPr>
          <p:cNvSpPr>
            <a:spLocks noGrp="1"/>
          </p:cNvSpPr>
          <p:nvPr>
            <p:ph type="sldNum" sz="quarter" idx="12"/>
          </p:nvPr>
        </p:nvSpPr>
        <p:spPr>
          <a:xfrm>
            <a:off x="9296370" y="6400076"/>
            <a:ext cx="2743200" cy="365125"/>
          </a:xfrm>
        </p:spPr>
        <p:txBody>
          <a:bodyPr/>
          <a:lstStyle/>
          <a:p>
            <a:fld id="{E4D355CA-84B7-41B1-B164-8BB439CC7C6B}" type="slidenum">
              <a:rPr lang="en-GB" smtClean="0"/>
              <a:pPr/>
              <a:t>4</a:t>
            </a:fld>
            <a:endParaRPr lang="en-GB" dirty="0"/>
          </a:p>
        </p:txBody>
      </p:sp>
      <p:grpSp>
        <p:nvGrpSpPr>
          <p:cNvPr id="1055" name="Group 1054">
            <a:extLst>
              <a:ext uri="{FF2B5EF4-FFF2-40B4-BE49-F238E27FC236}">
                <a16:creationId xmlns:a16="http://schemas.microsoft.com/office/drawing/2014/main" id="{680B1FA5-F5D5-4D0A-B646-4A824A426DB6}"/>
              </a:ext>
            </a:extLst>
          </p:cNvPr>
          <p:cNvGrpSpPr/>
          <p:nvPr/>
        </p:nvGrpSpPr>
        <p:grpSpPr>
          <a:xfrm>
            <a:off x="1135088" y="3890062"/>
            <a:ext cx="9520182" cy="2529662"/>
            <a:chOff x="1147788" y="3890062"/>
            <a:chExt cx="9520182" cy="2529662"/>
          </a:xfrm>
        </p:grpSpPr>
        <p:cxnSp>
          <p:nvCxnSpPr>
            <p:cNvPr id="1050" name="Straight Connector 1049">
              <a:extLst>
                <a:ext uri="{FF2B5EF4-FFF2-40B4-BE49-F238E27FC236}">
                  <a16:creationId xmlns:a16="http://schemas.microsoft.com/office/drawing/2014/main" id="{5486C76D-5415-4D10-8C86-B4DD3B298363}"/>
                </a:ext>
              </a:extLst>
            </p:cNvPr>
            <p:cNvCxnSpPr>
              <a:cxnSpLocks/>
            </p:cNvCxnSpPr>
            <p:nvPr/>
          </p:nvCxnSpPr>
          <p:spPr>
            <a:xfrm flipV="1">
              <a:off x="2781270" y="5139705"/>
              <a:ext cx="7429500" cy="6268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017E6786-2B16-4427-9487-8AFE235ABED3}"/>
                </a:ext>
              </a:extLst>
            </p:cNvPr>
            <p:cNvSpPr/>
            <p:nvPr/>
          </p:nvSpPr>
          <p:spPr>
            <a:xfrm>
              <a:off x="1147788" y="3890062"/>
              <a:ext cx="9520182" cy="2510014"/>
            </a:xfrm>
            <a:prstGeom prst="rect">
              <a:avLst/>
            </a:prstGeom>
            <a:noFill/>
            <a:ln w="5715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A05059BA-3460-43C4-AAF5-DDB48996912C}"/>
                </a:ext>
              </a:extLst>
            </p:cNvPr>
            <p:cNvSpPr txBox="1"/>
            <p:nvPr/>
          </p:nvSpPr>
          <p:spPr>
            <a:xfrm>
              <a:off x="1524000" y="4068135"/>
              <a:ext cx="1135834"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600" b="1" dirty="0"/>
                <a:t>Image</a:t>
              </a:r>
            </a:p>
          </p:txBody>
        </p:sp>
        <p:sp>
          <p:nvSpPr>
            <p:cNvPr id="62" name="TextBox 61">
              <a:extLst>
                <a:ext uri="{FF2B5EF4-FFF2-40B4-BE49-F238E27FC236}">
                  <a16:creationId xmlns:a16="http://schemas.microsoft.com/office/drawing/2014/main" id="{5EA5B722-40C3-4AF0-9030-D6345DF01CDE}"/>
                </a:ext>
              </a:extLst>
            </p:cNvPr>
            <p:cNvSpPr txBox="1"/>
            <p:nvPr/>
          </p:nvSpPr>
          <p:spPr>
            <a:xfrm>
              <a:off x="3416427" y="4122607"/>
              <a:ext cx="1864087"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b="1" dirty="0"/>
                <a:t>Text</a:t>
              </a:r>
            </a:p>
          </p:txBody>
        </p:sp>
        <p:sp>
          <p:nvSpPr>
            <p:cNvPr id="60" name="TextBox 59">
              <a:extLst>
                <a:ext uri="{FF2B5EF4-FFF2-40B4-BE49-F238E27FC236}">
                  <a16:creationId xmlns:a16="http://schemas.microsoft.com/office/drawing/2014/main" id="{FF72318A-3982-493B-BE54-AF89073D4010}"/>
                </a:ext>
              </a:extLst>
            </p:cNvPr>
            <p:cNvSpPr txBox="1"/>
            <p:nvPr/>
          </p:nvSpPr>
          <p:spPr>
            <a:xfrm>
              <a:off x="6311455" y="4062281"/>
              <a:ext cx="1514373"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b="1" dirty="0"/>
                <a:t>Video</a:t>
              </a:r>
            </a:p>
          </p:txBody>
        </p:sp>
        <p:sp>
          <p:nvSpPr>
            <p:cNvPr id="55" name="TextBox 54">
              <a:extLst>
                <a:ext uri="{FF2B5EF4-FFF2-40B4-BE49-F238E27FC236}">
                  <a16:creationId xmlns:a16="http://schemas.microsoft.com/office/drawing/2014/main" id="{84FB9C44-83F5-4BE4-9A0C-CB6AB54C6A5B}"/>
                </a:ext>
              </a:extLst>
            </p:cNvPr>
            <p:cNvSpPr txBox="1"/>
            <p:nvPr/>
          </p:nvSpPr>
          <p:spPr>
            <a:xfrm>
              <a:off x="8433976" y="4117235"/>
              <a:ext cx="2092435"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b="1" dirty="0"/>
                <a:t>Audio</a:t>
              </a:r>
            </a:p>
          </p:txBody>
        </p:sp>
        <p:pic>
          <p:nvPicPr>
            <p:cNvPr id="1042" name="Picture 6" descr="Document Icon at Vectorified.com | Collection of Document Icon free for  personal use">
              <a:extLst>
                <a:ext uri="{FF2B5EF4-FFF2-40B4-BE49-F238E27FC236}">
                  <a16:creationId xmlns:a16="http://schemas.microsoft.com/office/drawing/2014/main" id="{1017641A-A645-4482-A913-58AA2B91A0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00" t="8293" r="20176" b="12481"/>
            <a:stretch/>
          </p:blipFill>
          <p:spPr bwMode="auto">
            <a:xfrm>
              <a:off x="3906950" y="4674173"/>
              <a:ext cx="883042" cy="118131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10" descr="Photo cameras View PNG | Picpng">
              <a:extLst>
                <a:ext uri="{FF2B5EF4-FFF2-40B4-BE49-F238E27FC236}">
                  <a16:creationId xmlns:a16="http://schemas.microsoft.com/office/drawing/2014/main" id="{2225DAF2-E2D1-4A4E-A069-668FF37F12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9000"/>
            <a:stretch/>
          </p:blipFill>
          <p:spPr bwMode="auto">
            <a:xfrm>
              <a:off x="1511313" y="4681740"/>
              <a:ext cx="1269958" cy="1041299"/>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12" descr="Video Multimedia">
              <a:extLst>
                <a:ext uri="{FF2B5EF4-FFF2-40B4-BE49-F238E27FC236}">
                  <a16:creationId xmlns:a16="http://schemas.microsoft.com/office/drawing/2014/main" id="{3AC7A9A8-A190-4FB9-BB4B-D702312CA1F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334" b="16735"/>
            <a:stretch/>
          </p:blipFill>
          <p:spPr bwMode="auto">
            <a:xfrm>
              <a:off x="6508148" y="4598555"/>
              <a:ext cx="1256486" cy="108229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1047" descr="Icon&#10;&#10;Description automatically generated">
              <a:extLst>
                <a:ext uri="{FF2B5EF4-FFF2-40B4-BE49-F238E27FC236}">
                  <a16:creationId xmlns:a16="http://schemas.microsoft.com/office/drawing/2014/main" id="{B8F23AD4-E669-4848-B9F3-17EAC73D91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95398" y="4608189"/>
              <a:ext cx="1181313" cy="1181313"/>
            </a:xfrm>
            <a:prstGeom prst="rect">
              <a:avLst/>
            </a:prstGeom>
          </p:spPr>
        </p:pic>
        <p:pic>
          <p:nvPicPr>
            <p:cNvPr id="1053" name="Picture 1052" descr="Icon&#10;&#10;Description automatically generated">
              <a:extLst>
                <a:ext uri="{FF2B5EF4-FFF2-40B4-BE49-F238E27FC236}">
                  <a16:creationId xmlns:a16="http://schemas.microsoft.com/office/drawing/2014/main" id="{0048D6B8-F75A-4B93-8846-3A98A3E9F2F2}"/>
                </a:ext>
              </a:extLst>
            </p:cNvPr>
            <p:cNvPicPr>
              <a:picLocks noChangeAspect="1"/>
            </p:cNvPicPr>
            <p:nvPr/>
          </p:nvPicPr>
          <p:blipFill rotWithShape="1">
            <a:blip r:embed="rId7">
              <a:clrChange>
                <a:clrFrom>
                  <a:srgbClr val="F7F7F7"/>
                </a:clrFrom>
                <a:clrTo>
                  <a:srgbClr val="F7F7F7">
                    <a:alpha val="0"/>
                  </a:srgbClr>
                </a:clrTo>
              </a:clrChange>
              <a:extLst>
                <a:ext uri="{28A0092B-C50C-407E-A947-70E740481C1C}">
                  <a14:useLocalDpi xmlns:a14="http://schemas.microsoft.com/office/drawing/2010/main" val="0"/>
                </a:ext>
              </a:extLst>
            </a:blip>
            <a:srcRect l="16852" r="15261"/>
            <a:stretch/>
          </p:blipFill>
          <p:spPr>
            <a:xfrm>
              <a:off x="3035385" y="4950096"/>
              <a:ext cx="508233" cy="504585"/>
            </a:xfrm>
            <a:prstGeom prst="rect">
              <a:avLst/>
            </a:prstGeom>
          </p:spPr>
        </p:pic>
        <p:pic>
          <p:nvPicPr>
            <p:cNvPr id="82" name="Picture 81" descr="Icon&#10;&#10;Description automatically generated">
              <a:extLst>
                <a:ext uri="{FF2B5EF4-FFF2-40B4-BE49-F238E27FC236}">
                  <a16:creationId xmlns:a16="http://schemas.microsoft.com/office/drawing/2014/main" id="{E1015588-9050-4E1B-94D9-A434EA032087}"/>
                </a:ext>
              </a:extLst>
            </p:cNvPr>
            <p:cNvPicPr>
              <a:picLocks noChangeAspect="1"/>
            </p:cNvPicPr>
            <p:nvPr/>
          </p:nvPicPr>
          <p:blipFill rotWithShape="1">
            <a:blip r:embed="rId7">
              <a:clrChange>
                <a:clrFrom>
                  <a:srgbClr val="F7F7F7"/>
                </a:clrFrom>
                <a:clrTo>
                  <a:srgbClr val="F7F7F7">
                    <a:alpha val="0"/>
                  </a:srgbClr>
                </a:clrTo>
              </a:clrChange>
              <a:extLst>
                <a:ext uri="{28A0092B-C50C-407E-A947-70E740481C1C}">
                  <a14:useLocalDpi xmlns:a14="http://schemas.microsoft.com/office/drawing/2010/main" val="0"/>
                </a:ext>
              </a:extLst>
            </a:blip>
            <a:srcRect l="16852" r="15261"/>
            <a:stretch/>
          </p:blipFill>
          <p:spPr>
            <a:xfrm>
              <a:off x="5437958" y="4918754"/>
              <a:ext cx="508233" cy="504585"/>
            </a:xfrm>
            <a:prstGeom prst="rect">
              <a:avLst/>
            </a:prstGeom>
          </p:spPr>
        </p:pic>
        <p:pic>
          <p:nvPicPr>
            <p:cNvPr id="83" name="Picture 82" descr="Icon&#10;&#10;Description automatically generated">
              <a:extLst>
                <a:ext uri="{FF2B5EF4-FFF2-40B4-BE49-F238E27FC236}">
                  <a16:creationId xmlns:a16="http://schemas.microsoft.com/office/drawing/2014/main" id="{D59A2935-F8C1-4F22-A3BB-DCF60FFA1EF4}"/>
                </a:ext>
              </a:extLst>
            </p:cNvPr>
            <p:cNvPicPr>
              <a:picLocks noChangeAspect="1"/>
            </p:cNvPicPr>
            <p:nvPr/>
          </p:nvPicPr>
          <p:blipFill rotWithShape="1">
            <a:blip r:embed="rId7">
              <a:clrChange>
                <a:clrFrom>
                  <a:srgbClr val="F7F7F7"/>
                </a:clrFrom>
                <a:clrTo>
                  <a:srgbClr val="F7F7F7">
                    <a:alpha val="0"/>
                  </a:srgbClr>
                </a:clrTo>
              </a:clrChange>
              <a:extLst>
                <a:ext uri="{28A0092B-C50C-407E-A947-70E740481C1C}">
                  <a14:useLocalDpi xmlns:a14="http://schemas.microsoft.com/office/drawing/2010/main" val="0"/>
                </a:ext>
              </a:extLst>
            </a:blip>
            <a:srcRect l="16852" r="15261"/>
            <a:stretch/>
          </p:blipFill>
          <p:spPr>
            <a:xfrm>
              <a:off x="8179860" y="4907798"/>
              <a:ext cx="508233" cy="504585"/>
            </a:xfrm>
            <a:prstGeom prst="rect">
              <a:avLst/>
            </a:prstGeom>
          </p:spPr>
        </p:pic>
        <p:sp>
          <p:nvSpPr>
            <p:cNvPr id="86" name="Rectangle 85">
              <a:extLst>
                <a:ext uri="{FF2B5EF4-FFF2-40B4-BE49-F238E27FC236}">
                  <a16:creationId xmlns:a16="http://schemas.microsoft.com/office/drawing/2014/main" id="{F7EF22CB-3AC4-4CDC-933B-F0C25C1B75DC}"/>
                </a:ext>
              </a:extLst>
            </p:cNvPr>
            <p:cNvSpPr/>
            <p:nvPr/>
          </p:nvSpPr>
          <p:spPr>
            <a:xfrm>
              <a:off x="1177158" y="6005312"/>
              <a:ext cx="9490812" cy="414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TextBox 86">
              <a:extLst>
                <a:ext uri="{FF2B5EF4-FFF2-40B4-BE49-F238E27FC236}">
                  <a16:creationId xmlns:a16="http://schemas.microsoft.com/office/drawing/2014/main" id="{AA89FDB5-4384-461C-ADF2-183370ADE633}"/>
                </a:ext>
              </a:extLst>
            </p:cNvPr>
            <p:cNvSpPr txBox="1"/>
            <p:nvPr/>
          </p:nvSpPr>
          <p:spPr>
            <a:xfrm>
              <a:off x="1177159" y="6010453"/>
              <a:ext cx="9349252" cy="369332"/>
            </a:xfrm>
            <a:prstGeom prst="rect">
              <a:avLst/>
            </a:prstGeom>
            <a:noFill/>
          </p:spPr>
          <p:txBody>
            <a:bodyPr wrap="square" rtlCol="0">
              <a:spAutoFit/>
            </a:bodyPr>
            <a:lstStyle/>
            <a:p>
              <a:pPr algn="ctr"/>
              <a:r>
                <a:rPr lang="en-GB" b="1" dirty="0">
                  <a:solidFill>
                    <a:schemeClr val="bg1"/>
                  </a:solidFill>
                </a:rPr>
                <a:t>Combination of different media makes a </a:t>
              </a:r>
              <a:r>
                <a:rPr lang="en-GB" b="1" dirty="0">
                  <a:solidFill>
                    <a:srgbClr val="FFFF00"/>
                  </a:solidFill>
                </a:rPr>
                <a:t>multimedia product</a:t>
              </a:r>
            </a:p>
          </p:txBody>
        </p:sp>
      </p:grpSp>
    </p:spTree>
    <p:extLst>
      <p:ext uri="{BB962C8B-B14F-4D97-AF65-F5344CB8AC3E}">
        <p14:creationId xmlns:p14="http://schemas.microsoft.com/office/powerpoint/2010/main" val="206895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B6195-FE7C-DA4D-9BA4-B2DC51F5EA44}"/>
              </a:ext>
            </a:extLst>
          </p:cNvPr>
          <p:cNvSpPr>
            <a:spLocks noGrp="1"/>
          </p:cNvSpPr>
          <p:nvPr>
            <p:ph type="title"/>
          </p:nvPr>
        </p:nvSpPr>
        <p:spPr>
          <a:xfrm>
            <a:off x="338667" y="237866"/>
            <a:ext cx="10070394" cy="365125"/>
          </a:xfrm>
        </p:spPr>
        <p:txBody>
          <a:bodyPr/>
          <a:lstStyle/>
          <a:p>
            <a:r>
              <a:rPr lang="de-DE" dirty="0"/>
              <a:t>Key words</a:t>
            </a:r>
            <a:endParaRPr lang="en-US" dirty="0"/>
          </a:p>
        </p:txBody>
      </p:sp>
      <p:sp>
        <p:nvSpPr>
          <p:cNvPr id="3" name="Content Placeholder 2">
            <a:extLst>
              <a:ext uri="{FF2B5EF4-FFF2-40B4-BE49-F238E27FC236}">
                <a16:creationId xmlns:a16="http://schemas.microsoft.com/office/drawing/2014/main" id="{AA8A7D38-B23F-4941-9D6B-75F3209D3073}"/>
              </a:ext>
            </a:extLst>
          </p:cNvPr>
          <p:cNvSpPr>
            <a:spLocks noGrp="1"/>
          </p:cNvSpPr>
          <p:nvPr>
            <p:ph idx="1"/>
          </p:nvPr>
        </p:nvSpPr>
        <p:spPr>
          <a:xfrm>
            <a:off x="214136" y="945245"/>
            <a:ext cx="11763728" cy="5779646"/>
          </a:xfrm>
        </p:spPr>
        <p:txBody>
          <a:bodyPr vert="horz" lIns="0" tIns="0" rIns="0" bIns="0" rtlCol="0" anchor="t">
            <a:noAutofit/>
          </a:bodyPr>
          <a:lstStyle/>
          <a:p>
            <a:pPr lvl="1"/>
            <a:r>
              <a:rPr lang="en-GB" b="1" dirty="0">
                <a:solidFill>
                  <a:srgbClr val="4472C4"/>
                </a:solidFill>
              </a:rPr>
              <a:t>What is m</a:t>
            </a:r>
            <a:r>
              <a:rPr lang="de-DE" b="1" dirty="0">
                <a:solidFill>
                  <a:srgbClr val="4472C4"/>
                </a:solidFill>
              </a:rPr>
              <a:t>ultimodal learning?</a:t>
            </a:r>
          </a:p>
          <a:p>
            <a:pPr marL="342900" lvl="1" indent="-342900">
              <a:buFont typeface="Arial" panose="020B0604020202020204" pitchFamily="34" charset="0"/>
              <a:buChar char="•"/>
            </a:pPr>
            <a:r>
              <a:rPr lang="de-DE" dirty="0"/>
              <a:t>Multimodal learning is about using different </a:t>
            </a:r>
            <a:r>
              <a:rPr lang="de-DE" b="1" dirty="0">
                <a:solidFill>
                  <a:srgbClr val="0000FF"/>
                </a:solidFill>
              </a:rPr>
              <a:t>modes of learning / learning styles </a:t>
            </a:r>
            <a:r>
              <a:rPr lang="de-DE" dirty="0"/>
              <a:t>to teach a concept and enhance a learner’s learning experience. This could involve teaching a concept using a combination of </a:t>
            </a:r>
            <a:r>
              <a:rPr lang="de-DE" b="1" dirty="0">
                <a:solidFill>
                  <a:srgbClr val="0000FF"/>
                </a:solidFill>
              </a:rPr>
              <a:t>visual, aural, kinaesthetic </a:t>
            </a:r>
            <a:r>
              <a:rPr lang="de-DE" dirty="0"/>
              <a:t>and </a:t>
            </a:r>
            <a:r>
              <a:rPr lang="de-DE" b="1" dirty="0">
                <a:solidFill>
                  <a:srgbClr val="0000FF"/>
                </a:solidFill>
              </a:rPr>
              <a:t>writing </a:t>
            </a:r>
            <a:r>
              <a:rPr lang="de-DE" dirty="0">
                <a:solidFill>
                  <a:schemeClr val="tx1"/>
                </a:solidFill>
              </a:rPr>
              <a:t>or</a:t>
            </a:r>
            <a:r>
              <a:rPr lang="de-DE" b="1" dirty="0">
                <a:solidFill>
                  <a:srgbClr val="0000FF"/>
                </a:solidFill>
              </a:rPr>
              <a:t> reading</a:t>
            </a:r>
            <a:r>
              <a:rPr lang="de-DE" dirty="0"/>
              <a:t> learning styles / modes of learning (</a:t>
            </a:r>
            <a:r>
              <a:rPr lang="en-GB" dirty="0" err="1"/>
              <a:t>Tham</a:t>
            </a:r>
            <a:r>
              <a:rPr lang="en-GB" dirty="0"/>
              <a:t>, 2015).</a:t>
            </a:r>
          </a:p>
          <a:p>
            <a:pPr marL="342900" lvl="1" indent="-342900">
              <a:buFont typeface="Arial" panose="020B0604020202020204" pitchFamily="34" charset="0"/>
              <a:buChar char="•"/>
            </a:pPr>
            <a:r>
              <a:rPr lang="de-DE" dirty="0">
                <a:solidFill>
                  <a:schemeClr val="tx1"/>
                </a:solidFill>
              </a:rPr>
              <a:t>As you know we all do not learn the same way, </a:t>
            </a:r>
            <a:r>
              <a:rPr lang="en-GB" dirty="0">
                <a:solidFill>
                  <a:schemeClr val="tx1"/>
                </a:solidFill>
              </a:rPr>
              <a:t>the idea of being able to apply the </a:t>
            </a:r>
            <a:r>
              <a:rPr lang="de-DE" dirty="0">
                <a:solidFill>
                  <a:schemeClr val="tx1"/>
                </a:solidFill>
              </a:rPr>
              <a:t>different modes of learning / learning styles and be able to provide the different ways of engaging the learners is the underlying principle of multimodal learning.</a:t>
            </a:r>
          </a:p>
          <a:p>
            <a:pPr marL="342900" lvl="1"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US" dirty="0"/>
          </a:p>
        </p:txBody>
      </p:sp>
      <p:sp>
        <p:nvSpPr>
          <p:cNvPr id="5" name="Slide Number Placeholder 5">
            <a:extLst>
              <a:ext uri="{FF2B5EF4-FFF2-40B4-BE49-F238E27FC236}">
                <a16:creationId xmlns:a16="http://schemas.microsoft.com/office/drawing/2014/main" id="{46C7ACC9-19E7-45A7-ADDD-C965DB035DA2}"/>
              </a:ext>
            </a:extLst>
          </p:cNvPr>
          <p:cNvSpPr>
            <a:spLocks noGrp="1"/>
          </p:cNvSpPr>
          <p:nvPr>
            <p:ph type="sldNum" sz="quarter" idx="12"/>
          </p:nvPr>
        </p:nvSpPr>
        <p:spPr>
          <a:xfrm>
            <a:off x="9296370" y="6400076"/>
            <a:ext cx="2743200" cy="365125"/>
          </a:xfrm>
        </p:spPr>
        <p:txBody>
          <a:bodyPr/>
          <a:lstStyle/>
          <a:p>
            <a:fld id="{E4D355CA-84B7-41B1-B164-8BB439CC7C6B}" type="slidenum">
              <a:rPr lang="en-GB" smtClean="0"/>
              <a:pPr/>
              <a:t>5</a:t>
            </a:fld>
            <a:endParaRPr lang="en-GB" dirty="0"/>
          </a:p>
        </p:txBody>
      </p:sp>
      <p:grpSp>
        <p:nvGrpSpPr>
          <p:cNvPr id="26" name="Group 25">
            <a:extLst>
              <a:ext uri="{FF2B5EF4-FFF2-40B4-BE49-F238E27FC236}">
                <a16:creationId xmlns:a16="http://schemas.microsoft.com/office/drawing/2014/main" id="{160E4EC5-DB44-4EC8-B3C6-9C518AE314AD}"/>
              </a:ext>
            </a:extLst>
          </p:cNvPr>
          <p:cNvGrpSpPr/>
          <p:nvPr/>
        </p:nvGrpSpPr>
        <p:grpSpPr>
          <a:xfrm>
            <a:off x="1274818" y="4246366"/>
            <a:ext cx="9837683" cy="2377629"/>
            <a:chOff x="1274818" y="4347261"/>
            <a:chExt cx="9837683" cy="2377629"/>
          </a:xfrm>
        </p:grpSpPr>
        <p:sp>
          <p:nvSpPr>
            <p:cNvPr id="7" name="Rectangle 6">
              <a:extLst>
                <a:ext uri="{FF2B5EF4-FFF2-40B4-BE49-F238E27FC236}">
                  <a16:creationId xmlns:a16="http://schemas.microsoft.com/office/drawing/2014/main" id="{D6FB22C3-CBBF-462F-82EE-4DACE90F4B77}"/>
                </a:ext>
              </a:extLst>
            </p:cNvPr>
            <p:cNvSpPr/>
            <p:nvPr/>
          </p:nvSpPr>
          <p:spPr>
            <a:xfrm>
              <a:off x="1274818" y="4347261"/>
              <a:ext cx="9837682" cy="2377629"/>
            </a:xfrm>
            <a:prstGeom prst="rect">
              <a:avLst/>
            </a:prstGeom>
            <a:noFill/>
            <a:ln w="5715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8B732DAD-19B9-4C31-9246-15C9AD923387}"/>
                </a:ext>
              </a:extLst>
            </p:cNvPr>
            <p:cNvGrpSpPr/>
            <p:nvPr/>
          </p:nvGrpSpPr>
          <p:grpSpPr>
            <a:xfrm>
              <a:off x="1547991" y="4525335"/>
              <a:ext cx="1568334" cy="1842616"/>
              <a:chOff x="1576776" y="4007991"/>
              <a:chExt cx="1568334" cy="1842616"/>
            </a:xfrm>
          </p:grpSpPr>
          <p:sp>
            <p:nvSpPr>
              <p:cNvPr id="23" name="TextBox 22">
                <a:extLst>
                  <a:ext uri="{FF2B5EF4-FFF2-40B4-BE49-F238E27FC236}">
                    <a16:creationId xmlns:a16="http://schemas.microsoft.com/office/drawing/2014/main" id="{52CBE512-D235-430D-9A0C-97454315498A}"/>
                  </a:ext>
                </a:extLst>
              </p:cNvPr>
              <p:cNvSpPr txBox="1"/>
              <p:nvPr/>
            </p:nvSpPr>
            <p:spPr>
              <a:xfrm>
                <a:off x="1679815" y="4007991"/>
                <a:ext cx="1135834" cy="5847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600" b="1" dirty="0"/>
                  <a:t>Visual Learner</a:t>
                </a:r>
              </a:p>
            </p:txBody>
          </p:sp>
          <p:pic>
            <p:nvPicPr>
              <p:cNvPr id="24" name="Picture 2" descr="Eye PNG Image - PurePNG | Free transparent CC0 PNG Image Library">
                <a:extLst>
                  <a:ext uri="{FF2B5EF4-FFF2-40B4-BE49-F238E27FC236}">
                    <a16:creationId xmlns:a16="http://schemas.microsoft.com/office/drawing/2014/main" id="{4AA377B3-4ED5-455B-8D08-EDF88E4C87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776" y="4725905"/>
                <a:ext cx="1568334" cy="11247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106EF88C-5356-4C1D-A85B-56C2A558E9BA}"/>
                </a:ext>
              </a:extLst>
            </p:cNvPr>
            <p:cNvGrpSpPr/>
            <p:nvPr/>
          </p:nvGrpSpPr>
          <p:grpSpPr>
            <a:xfrm>
              <a:off x="3518502" y="4494261"/>
              <a:ext cx="1901743" cy="1904764"/>
              <a:chOff x="2872150" y="4075306"/>
              <a:chExt cx="1901743" cy="1904764"/>
            </a:xfrm>
          </p:grpSpPr>
          <p:pic>
            <p:nvPicPr>
              <p:cNvPr id="19" name="Picture 18" descr="A picture containing person, hand&#10;&#10;Description automatically generated">
                <a:extLst>
                  <a:ext uri="{FF2B5EF4-FFF2-40B4-BE49-F238E27FC236}">
                    <a16:creationId xmlns:a16="http://schemas.microsoft.com/office/drawing/2014/main" id="{93C061DC-9AA4-4CCA-8825-B9B4F846A8B8}"/>
                  </a:ext>
                </a:extLst>
              </p:cNvPr>
              <p:cNvPicPr>
                <a:picLocks noChangeAspect="1"/>
              </p:cNvPicPr>
              <p:nvPr/>
            </p:nvPicPr>
            <p:blipFill rotWithShape="1">
              <a:blip r:embed="rId4">
                <a:extLst>
                  <a:ext uri="{28A0092B-C50C-407E-A947-70E740481C1C}">
                    <a14:useLocalDpi xmlns:a14="http://schemas.microsoft.com/office/drawing/2010/main" val="0"/>
                  </a:ext>
                </a:extLst>
              </a:blip>
              <a:srcRect l="27262"/>
              <a:stretch/>
            </p:blipFill>
            <p:spPr>
              <a:xfrm>
                <a:off x="3084785" y="4723614"/>
                <a:ext cx="1357590" cy="1061930"/>
              </a:xfrm>
              <a:prstGeom prst="rect">
                <a:avLst/>
              </a:prstGeom>
            </p:spPr>
          </p:pic>
          <p:sp>
            <p:nvSpPr>
              <p:cNvPr id="20" name="TextBox 19">
                <a:extLst>
                  <a:ext uri="{FF2B5EF4-FFF2-40B4-BE49-F238E27FC236}">
                    <a16:creationId xmlns:a16="http://schemas.microsoft.com/office/drawing/2014/main" id="{7F1DC1C0-DF98-403B-B589-13DCFFD7E7EA}"/>
                  </a:ext>
                </a:extLst>
              </p:cNvPr>
              <p:cNvSpPr txBox="1"/>
              <p:nvPr/>
            </p:nvSpPr>
            <p:spPr>
              <a:xfrm>
                <a:off x="2909806" y="4075306"/>
                <a:ext cx="1864087"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b="1" dirty="0"/>
                  <a:t>Auditory (Aural) Learner</a:t>
                </a:r>
              </a:p>
            </p:txBody>
          </p:sp>
          <p:pic>
            <p:nvPicPr>
              <p:cNvPr id="21" name="Picture 20">
                <a:extLst>
                  <a:ext uri="{FF2B5EF4-FFF2-40B4-BE49-F238E27FC236}">
                    <a16:creationId xmlns:a16="http://schemas.microsoft.com/office/drawing/2014/main" id="{4727A8AA-EFBF-435C-8A58-BADFB49FF6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2150" y="4993940"/>
                <a:ext cx="1020719" cy="899790"/>
              </a:xfrm>
              <a:prstGeom prst="rect">
                <a:avLst/>
              </a:prstGeom>
            </p:spPr>
          </p:pic>
          <p:pic>
            <p:nvPicPr>
              <p:cNvPr id="22" name="Picture 21" descr="A picture containing black, dark, light&#10;&#10;Description automatically generated">
                <a:extLst>
                  <a:ext uri="{FF2B5EF4-FFF2-40B4-BE49-F238E27FC236}">
                    <a16:creationId xmlns:a16="http://schemas.microsoft.com/office/drawing/2014/main" id="{A66FF622-CEB7-44ED-93D7-EB15A22346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414908" flipH="1">
                <a:off x="3974665" y="4731073"/>
                <a:ext cx="661234" cy="1248997"/>
              </a:xfrm>
              <a:prstGeom prst="rect">
                <a:avLst/>
              </a:prstGeom>
            </p:spPr>
          </p:pic>
        </p:grpSp>
        <p:grpSp>
          <p:nvGrpSpPr>
            <p:cNvPr id="10" name="Group 9">
              <a:extLst>
                <a:ext uri="{FF2B5EF4-FFF2-40B4-BE49-F238E27FC236}">
                  <a16:creationId xmlns:a16="http://schemas.microsoft.com/office/drawing/2014/main" id="{5915B69F-41CF-49B7-996D-147BF1A99EFF}"/>
                </a:ext>
              </a:extLst>
            </p:cNvPr>
            <p:cNvGrpSpPr/>
            <p:nvPr/>
          </p:nvGrpSpPr>
          <p:grpSpPr>
            <a:xfrm>
              <a:off x="5798161" y="4587419"/>
              <a:ext cx="2057426" cy="1683077"/>
              <a:chOff x="4906699" y="4210653"/>
              <a:chExt cx="2057426" cy="1683077"/>
            </a:xfrm>
          </p:grpSpPr>
          <p:pic>
            <p:nvPicPr>
              <p:cNvPr id="16" name="Picture 15">
                <a:extLst>
                  <a:ext uri="{FF2B5EF4-FFF2-40B4-BE49-F238E27FC236}">
                    <a16:creationId xmlns:a16="http://schemas.microsoft.com/office/drawing/2014/main" id="{2A64673F-BB89-4908-95F0-E423E7B2ABCA}"/>
                  </a:ext>
                </a:extLst>
              </p:cNvPr>
              <p:cNvPicPr>
                <a:picLocks noChangeAspect="1"/>
              </p:cNvPicPr>
              <p:nvPr/>
            </p:nvPicPr>
            <p:blipFill rotWithShape="1">
              <a:blip r:embed="rId7">
                <a:extLst>
                  <a:ext uri="{28A0092B-C50C-407E-A947-70E740481C1C}">
                    <a14:useLocalDpi xmlns:a14="http://schemas.microsoft.com/office/drawing/2010/main" val="0"/>
                  </a:ext>
                </a:extLst>
              </a:blip>
              <a:srcRect t="11667"/>
              <a:stretch/>
            </p:blipFill>
            <p:spPr>
              <a:xfrm>
                <a:off x="4906699" y="4716999"/>
                <a:ext cx="1412484" cy="1176731"/>
              </a:xfrm>
              <a:prstGeom prst="rect">
                <a:avLst/>
              </a:prstGeom>
            </p:spPr>
          </p:pic>
          <p:pic>
            <p:nvPicPr>
              <p:cNvPr id="17" name="Picture 16" descr="A picture containing indoor&#10;&#10;Description automatically generated">
                <a:extLst>
                  <a:ext uri="{FF2B5EF4-FFF2-40B4-BE49-F238E27FC236}">
                    <a16:creationId xmlns:a16="http://schemas.microsoft.com/office/drawing/2014/main" id="{9ACAC1C2-7A7C-443A-BB34-3035BEE77B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31374" y="4881069"/>
                <a:ext cx="1332751" cy="999563"/>
              </a:xfrm>
              <a:prstGeom prst="rect">
                <a:avLst/>
              </a:prstGeom>
            </p:spPr>
          </p:pic>
          <p:sp>
            <p:nvSpPr>
              <p:cNvPr id="18" name="TextBox 17">
                <a:extLst>
                  <a:ext uri="{FF2B5EF4-FFF2-40B4-BE49-F238E27FC236}">
                    <a16:creationId xmlns:a16="http://schemas.microsoft.com/office/drawing/2014/main" id="{4929A9A6-5519-4CBB-BDDD-E40615167141}"/>
                  </a:ext>
                </a:extLst>
              </p:cNvPr>
              <p:cNvSpPr txBox="1"/>
              <p:nvPr/>
            </p:nvSpPr>
            <p:spPr>
              <a:xfrm>
                <a:off x="5266360" y="4210653"/>
                <a:ext cx="1514373"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b="1" dirty="0"/>
                  <a:t>Kinaesthetic Learner</a:t>
                </a:r>
              </a:p>
            </p:txBody>
          </p:sp>
        </p:grpSp>
        <p:grpSp>
          <p:nvGrpSpPr>
            <p:cNvPr id="11" name="Group 10">
              <a:extLst>
                <a:ext uri="{FF2B5EF4-FFF2-40B4-BE49-F238E27FC236}">
                  <a16:creationId xmlns:a16="http://schemas.microsoft.com/office/drawing/2014/main" id="{283D007F-D50B-4626-B720-2873B63145AD}"/>
                </a:ext>
              </a:extLst>
            </p:cNvPr>
            <p:cNvGrpSpPr/>
            <p:nvPr/>
          </p:nvGrpSpPr>
          <p:grpSpPr>
            <a:xfrm>
              <a:off x="8380446" y="4405073"/>
              <a:ext cx="2580367" cy="1959910"/>
              <a:chOff x="7837610" y="4118467"/>
              <a:chExt cx="2580367" cy="1959910"/>
            </a:xfrm>
          </p:grpSpPr>
          <p:pic>
            <p:nvPicPr>
              <p:cNvPr id="12" name="Picture 11" descr="A picture containing indoor&#10;&#10;Description automatically generated">
                <a:extLst>
                  <a:ext uri="{FF2B5EF4-FFF2-40B4-BE49-F238E27FC236}">
                    <a16:creationId xmlns:a16="http://schemas.microsoft.com/office/drawing/2014/main" id="{6A8A8B09-F35F-498E-B3F3-587F91D53520}"/>
                  </a:ext>
                </a:extLst>
              </p:cNvPr>
              <p:cNvPicPr>
                <a:picLocks noChangeAspect="1"/>
              </p:cNvPicPr>
              <p:nvPr/>
            </p:nvPicPr>
            <p:blipFill rotWithShape="1">
              <a:blip r:embed="rId9">
                <a:extLst>
                  <a:ext uri="{28A0092B-C50C-407E-A947-70E740481C1C}">
                    <a14:useLocalDpi xmlns:a14="http://schemas.microsoft.com/office/drawing/2010/main" val="0"/>
                  </a:ext>
                </a:extLst>
              </a:blip>
              <a:srcRect l="8485" t="11431" r="8193" b="12763"/>
              <a:stretch/>
            </p:blipFill>
            <p:spPr>
              <a:xfrm>
                <a:off x="7837610" y="4639173"/>
                <a:ext cx="2008274" cy="1370335"/>
              </a:xfrm>
              <a:prstGeom prst="rect">
                <a:avLst/>
              </a:prstGeom>
            </p:spPr>
          </p:pic>
          <p:sp>
            <p:nvSpPr>
              <p:cNvPr id="13" name="TextBox 12">
                <a:extLst>
                  <a:ext uri="{FF2B5EF4-FFF2-40B4-BE49-F238E27FC236}">
                    <a16:creationId xmlns:a16="http://schemas.microsoft.com/office/drawing/2014/main" id="{5C50BA89-D9E8-49D2-961B-939783763672}"/>
                  </a:ext>
                </a:extLst>
              </p:cNvPr>
              <p:cNvSpPr txBox="1"/>
              <p:nvPr/>
            </p:nvSpPr>
            <p:spPr>
              <a:xfrm>
                <a:off x="8074590" y="4118467"/>
                <a:ext cx="2092435"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b="1" dirty="0"/>
                  <a:t>Reading / Writing  Learner</a:t>
                </a:r>
              </a:p>
            </p:txBody>
          </p:sp>
          <p:pic>
            <p:nvPicPr>
              <p:cNvPr id="14" name="Picture 13">
                <a:extLst>
                  <a:ext uri="{FF2B5EF4-FFF2-40B4-BE49-F238E27FC236}">
                    <a16:creationId xmlns:a16="http://schemas.microsoft.com/office/drawing/2014/main" id="{36DF5DDA-B9F9-4CEA-8CFB-3AE13BA0A1D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17546" y="4940500"/>
                <a:ext cx="1300431" cy="1137877"/>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633740AB-0679-4061-BB25-4E52767A146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37610" y="5160037"/>
                <a:ext cx="1071247" cy="901840"/>
              </a:xfrm>
              <a:prstGeom prst="rect">
                <a:avLst/>
              </a:prstGeom>
            </p:spPr>
          </p:pic>
        </p:grpSp>
        <p:sp>
          <p:nvSpPr>
            <p:cNvPr id="25" name="Rectangle 24">
              <a:extLst>
                <a:ext uri="{FF2B5EF4-FFF2-40B4-BE49-F238E27FC236}">
                  <a16:creationId xmlns:a16="http://schemas.microsoft.com/office/drawing/2014/main" id="{67124492-F5D2-4BAC-939F-47B65DD0D32F}"/>
                </a:ext>
              </a:extLst>
            </p:cNvPr>
            <p:cNvSpPr/>
            <p:nvPr/>
          </p:nvSpPr>
          <p:spPr>
            <a:xfrm>
              <a:off x="1274818" y="6324938"/>
              <a:ext cx="9837682" cy="376555"/>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4905841-F3E8-498A-A21B-D53286C073B9}"/>
                </a:ext>
              </a:extLst>
            </p:cNvPr>
            <p:cNvSpPr txBox="1"/>
            <p:nvPr/>
          </p:nvSpPr>
          <p:spPr>
            <a:xfrm>
              <a:off x="1274819" y="6330079"/>
              <a:ext cx="9837682" cy="369332"/>
            </a:xfrm>
            <a:prstGeom prst="rect">
              <a:avLst/>
            </a:prstGeom>
            <a:noFill/>
          </p:spPr>
          <p:txBody>
            <a:bodyPr wrap="square" rtlCol="0">
              <a:spAutoFit/>
            </a:bodyPr>
            <a:lstStyle/>
            <a:p>
              <a:pPr algn="ctr"/>
              <a:r>
                <a:rPr lang="en-GB" b="1" dirty="0">
                  <a:solidFill>
                    <a:schemeClr val="bg1"/>
                  </a:solidFill>
                </a:rPr>
                <a:t>Applying the different styles of learning / Modes of learning = </a:t>
              </a:r>
              <a:r>
                <a:rPr lang="en-GB" b="1" dirty="0">
                  <a:solidFill>
                    <a:srgbClr val="FFFF00"/>
                  </a:solidFill>
                </a:rPr>
                <a:t>M</a:t>
              </a:r>
              <a:r>
                <a:rPr lang="de-DE" b="1" dirty="0">
                  <a:solidFill>
                    <a:srgbClr val="FFFF00"/>
                  </a:solidFill>
                </a:rPr>
                <a:t>ultimodal learning</a:t>
              </a:r>
              <a:endParaRPr lang="en-GB" b="1" dirty="0">
                <a:solidFill>
                  <a:srgbClr val="FFFF00"/>
                </a:solidFill>
              </a:endParaRPr>
            </a:p>
          </p:txBody>
        </p:sp>
      </p:grpSp>
    </p:spTree>
    <p:extLst>
      <p:ext uri="{BB962C8B-B14F-4D97-AF65-F5344CB8AC3E}">
        <p14:creationId xmlns:p14="http://schemas.microsoft.com/office/powerpoint/2010/main" val="159734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B6195-FE7C-DA4D-9BA4-B2DC51F5EA44}"/>
              </a:ext>
            </a:extLst>
          </p:cNvPr>
          <p:cNvSpPr>
            <a:spLocks noGrp="1"/>
          </p:cNvSpPr>
          <p:nvPr>
            <p:ph type="title"/>
          </p:nvPr>
        </p:nvSpPr>
        <p:spPr>
          <a:xfrm>
            <a:off x="338667" y="237866"/>
            <a:ext cx="10070394" cy="365125"/>
          </a:xfrm>
        </p:spPr>
        <p:txBody>
          <a:bodyPr/>
          <a:lstStyle/>
          <a:p>
            <a:r>
              <a:rPr lang="de-DE" dirty="0"/>
              <a:t>Key words</a:t>
            </a:r>
            <a:endParaRPr lang="en-US" dirty="0"/>
          </a:p>
        </p:txBody>
      </p:sp>
      <p:sp>
        <p:nvSpPr>
          <p:cNvPr id="3" name="Content Placeholder 2">
            <a:extLst>
              <a:ext uri="{FF2B5EF4-FFF2-40B4-BE49-F238E27FC236}">
                <a16:creationId xmlns:a16="http://schemas.microsoft.com/office/drawing/2014/main" id="{AA8A7D38-B23F-4941-9D6B-75F3209D3073}"/>
              </a:ext>
            </a:extLst>
          </p:cNvPr>
          <p:cNvSpPr>
            <a:spLocks noGrp="1"/>
          </p:cNvSpPr>
          <p:nvPr>
            <p:ph idx="1"/>
          </p:nvPr>
        </p:nvSpPr>
        <p:spPr>
          <a:xfrm>
            <a:off x="214136" y="945245"/>
            <a:ext cx="11763728" cy="5779646"/>
          </a:xfrm>
        </p:spPr>
        <p:txBody>
          <a:bodyPr vert="horz" lIns="0" tIns="0" rIns="0" bIns="0" rtlCol="0" anchor="t">
            <a:noAutofit/>
          </a:bodyPr>
          <a:lstStyle/>
          <a:p>
            <a:pPr lvl="1"/>
            <a:r>
              <a:rPr lang="de-DE" b="1" dirty="0">
                <a:solidFill>
                  <a:srgbClr val="4472C4"/>
                </a:solidFill>
              </a:rPr>
              <a:t>What is multimodal assessment?</a:t>
            </a:r>
            <a:endParaRPr lang="de-DE" dirty="0">
              <a:solidFill>
                <a:srgbClr val="4472C4"/>
              </a:solidFill>
            </a:endParaRPr>
          </a:p>
          <a:p>
            <a:pPr marL="342900" lvl="1" indent="-342900">
              <a:buFont typeface="Arial" panose="020B0604020202020204" pitchFamily="34" charset="0"/>
              <a:buChar char="•"/>
            </a:pPr>
            <a:r>
              <a:rPr lang="de-DE" dirty="0">
                <a:solidFill>
                  <a:schemeClr val="tx1"/>
                </a:solidFill>
              </a:rPr>
              <a:t>Multimodal assessment is an assessment type that uses a mixture of </a:t>
            </a:r>
            <a:r>
              <a:rPr lang="de-DE" b="1" dirty="0">
                <a:solidFill>
                  <a:srgbClr val="0000FF"/>
                </a:solidFill>
              </a:rPr>
              <a:t>different learning styles </a:t>
            </a:r>
            <a:r>
              <a:rPr lang="de-DE" dirty="0">
                <a:solidFill>
                  <a:schemeClr val="tx1"/>
                </a:solidFill>
              </a:rPr>
              <a:t>/ </a:t>
            </a:r>
            <a:r>
              <a:rPr lang="de-DE" b="1" dirty="0">
                <a:solidFill>
                  <a:srgbClr val="0000FF"/>
                </a:solidFill>
              </a:rPr>
              <a:t>modes of learning</a:t>
            </a:r>
            <a:r>
              <a:rPr lang="de-DE" dirty="0">
                <a:solidFill>
                  <a:schemeClr val="tx1"/>
                </a:solidFill>
              </a:rPr>
              <a:t>.</a:t>
            </a:r>
          </a:p>
          <a:p>
            <a:pPr marL="342900" lvl="1" indent="-342900">
              <a:buFont typeface="Arial" panose="020B0604020202020204" pitchFamily="34" charset="0"/>
              <a:buChar char="•"/>
            </a:pPr>
            <a:r>
              <a:rPr lang="de-DE" dirty="0"/>
              <a:t>Using a multimedia assignment instead of </a:t>
            </a:r>
            <a:r>
              <a:rPr lang="en-GB" dirty="0"/>
              <a:t>the usual written essay or presentation type of assessments is one way of embracing the merits of </a:t>
            </a:r>
            <a:r>
              <a:rPr lang="de-DE" dirty="0"/>
              <a:t>multimodal learning and assessment. </a:t>
            </a:r>
          </a:p>
          <a:p>
            <a:pPr marL="342900" lvl="1" indent="-342900">
              <a:buFont typeface="Arial" panose="020B0604020202020204" pitchFamily="34" charset="0"/>
              <a:buChar char="•"/>
            </a:pPr>
            <a:r>
              <a:rPr lang="de-DE" dirty="0"/>
              <a:t>It is </a:t>
            </a:r>
            <a:r>
              <a:rPr lang="en-GB" dirty="0"/>
              <a:t>a very good way of increasing students’ engagement with what they are learning as it gives them the opportunity to mix their preferred </a:t>
            </a:r>
            <a:r>
              <a:rPr lang="de-DE" dirty="0"/>
              <a:t>learning styles / modes</a:t>
            </a:r>
            <a:r>
              <a:rPr lang="en-GB" dirty="0"/>
              <a:t> of learning when working on their assignment </a:t>
            </a:r>
            <a:r>
              <a:rPr lang="de-DE" dirty="0"/>
              <a:t>(Lauer, 2009; </a:t>
            </a:r>
            <a:r>
              <a:rPr lang="en-GB" kern="1200" dirty="0">
                <a:solidFill>
                  <a:schemeClr val="tx1"/>
                </a:solidFill>
              </a:rPr>
              <a:t>Pirhonen &amp; </a:t>
            </a:r>
            <a:r>
              <a:rPr lang="en-GB" kern="1200" dirty="0" err="1">
                <a:solidFill>
                  <a:schemeClr val="tx1"/>
                </a:solidFill>
              </a:rPr>
              <a:t>Rasi</a:t>
            </a:r>
            <a:r>
              <a:rPr lang="en-GB" kern="1200" dirty="0">
                <a:solidFill>
                  <a:schemeClr val="tx1"/>
                </a:solidFill>
              </a:rPr>
              <a:t>, 2017</a:t>
            </a:r>
            <a:r>
              <a:rPr lang="de-DE" dirty="0"/>
              <a:t>).</a:t>
            </a:r>
            <a:endParaRPr lang="en-GB" sz="2000" dirty="0"/>
          </a:p>
          <a:p>
            <a:pPr marL="342900" indent="-342900">
              <a:buFont typeface="Arial" panose="020B0604020202020204" pitchFamily="34" charset="0"/>
              <a:buChar char="•"/>
            </a:pPr>
            <a:endParaRPr lang="en-US" dirty="0"/>
          </a:p>
        </p:txBody>
      </p:sp>
      <p:sp>
        <p:nvSpPr>
          <p:cNvPr id="5" name="Slide Number Placeholder 5">
            <a:extLst>
              <a:ext uri="{FF2B5EF4-FFF2-40B4-BE49-F238E27FC236}">
                <a16:creationId xmlns:a16="http://schemas.microsoft.com/office/drawing/2014/main" id="{C6CCD05D-CB6C-405E-ADB4-79A83F3C5D7C}"/>
              </a:ext>
            </a:extLst>
          </p:cNvPr>
          <p:cNvSpPr>
            <a:spLocks noGrp="1"/>
          </p:cNvSpPr>
          <p:nvPr>
            <p:ph type="sldNum" sz="quarter" idx="12"/>
          </p:nvPr>
        </p:nvSpPr>
        <p:spPr>
          <a:xfrm>
            <a:off x="9296370" y="6400076"/>
            <a:ext cx="2743200" cy="365125"/>
          </a:xfrm>
        </p:spPr>
        <p:txBody>
          <a:bodyPr/>
          <a:lstStyle/>
          <a:p>
            <a:fld id="{E4D355CA-84B7-41B1-B164-8BB439CC7C6B}" type="slidenum">
              <a:rPr lang="en-GB" smtClean="0"/>
              <a:pPr/>
              <a:t>6</a:t>
            </a:fld>
            <a:endParaRPr lang="en-GB" dirty="0"/>
          </a:p>
        </p:txBody>
      </p:sp>
      <p:grpSp>
        <p:nvGrpSpPr>
          <p:cNvPr id="4" name="Group 3">
            <a:extLst>
              <a:ext uri="{FF2B5EF4-FFF2-40B4-BE49-F238E27FC236}">
                <a16:creationId xmlns:a16="http://schemas.microsoft.com/office/drawing/2014/main" id="{D08E6C09-B7BA-425B-B226-630156C8F51F}"/>
              </a:ext>
            </a:extLst>
          </p:cNvPr>
          <p:cNvGrpSpPr/>
          <p:nvPr/>
        </p:nvGrpSpPr>
        <p:grpSpPr>
          <a:xfrm>
            <a:off x="152430" y="4387572"/>
            <a:ext cx="11510928" cy="2377629"/>
            <a:chOff x="152430" y="4387572"/>
            <a:chExt cx="11510928" cy="2377629"/>
          </a:xfrm>
        </p:grpSpPr>
        <p:sp>
          <p:nvSpPr>
            <p:cNvPr id="7" name="Rectangle 6">
              <a:extLst>
                <a:ext uri="{FF2B5EF4-FFF2-40B4-BE49-F238E27FC236}">
                  <a16:creationId xmlns:a16="http://schemas.microsoft.com/office/drawing/2014/main" id="{600EB210-90F4-4993-8F33-B13E3AB4D7A8}"/>
                </a:ext>
              </a:extLst>
            </p:cNvPr>
            <p:cNvSpPr/>
            <p:nvPr/>
          </p:nvSpPr>
          <p:spPr>
            <a:xfrm>
              <a:off x="152430" y="4387572"/>
              <a:ext cx="11510928" cy="2377629"/>
            </a:xfrm>
            <a:prstGeom prst="rect">
              <a:avLst/>
            </a:prstGeom>
            <a:noFill/>
            <a:ln w="5715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68BD0525-20F5-45A9-B16F-94800C781167}"/>
                </a:ext>
              </a:extLst>
            </p:cNvPr>
            <p:cNvGrpSpPr/>
            <p:nvPr/>
          </p:nvGrpSpPr>
          <p:grpSpPr>
            <a:xfrm>
              <a:off x="673030" y="4565646"/>
              <a:ext cx="1568334" cy="1842616"/>
              <a:chOff x="1576776" y="4007991"/>
              <a:chExt cx="1568334" cy="1842616"/>
            </a:xfrm>
          </p:grpSpPr>
          <p:sp>
            <p:nvSpPr>
              <p:cNvPr id="25" name="TextBox 24">
                <a:extLst>
                  <a:ext uri="{FF2B5EF4-FFF2-40B4-BE49-F238E27FC236}">
                    <a16:creationId xmlns:a16="http://schemas.microsoft.com/office/drawing/2014/main" id="{50CBA18C-9BF2-4E28-9F32-083D4D30E22A}"/>
                  </a:ext>
                </a:extLst>
              </p:cNvPr>
              <p:cNvSpPr txBox="1"/>
              <p:nvPr/>
            </p:nvSpPr>
            <p:spPr>
              <a:xfrm>
                <a:off x="1679815" y="4007991"/>
                <a:ext cx="1135834" cy="5847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600" b="1" dirty="0"/>
                  <a:t>Visual Learner</a:t>
                </a:r>
              </a:p>
            </p:txBody>
          </p:sp>
          <p:pic>
            <p:nvPicPr>
              <p:cNvPr id="26" name="Picture 2" descr="Eye PNG Image - PurePNG | Free transparent CC0 PNG Image Library">
                <a:extLst>
                  <a:ext uri="{FF2B5EF4-FFF2-40B4-BE49-F238E27FC236}">
                    <a16:creationId xmlns:a16="http://schemas.microsoft.com/office/drawing/2014/main" id="{8F090E24-B28E-4948-854D-376AEE1A80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776" y="4725905"/>
                <a:ext cx="1568334" cy="11247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0EE3D1B3-A17D-415E-912B-5D435416D6EC}"/>
                </a:ext>
              </a:extLst>
            </p:cNvPr>
            <p:cNvGrpSpPr/>
            <p:nvPr/>
          </p:nvGrpSpPr>
          <p:grpSpPr>
            <a:xfrm>
              <a:off x="3063093" y="4534572"/>
              <a:ext cx="1901743" cy="1904764"/>
              <a:chOff x="2872150" y="4075306"/>
              <a:chExt cx="1901743" cy="1904764"/>
            </a:xfrm>
          </p:grpSpPr>
          <p:pic>
            <p:nvPicPr>
              <p:cNvPr id="21" name="Picture 20" descr="A picture containing person, hand&#10;&#10;Description automatically generated">
                <a:extLst>
                  <a:ext uri="{FF2B5EF4-FFF2-40B4-BE49-F238E27FC236}">
                    <a16:creationId xmlns:a16="http://schemas.microsoft.com/office/drawing/2014/main" id="{468582CD-1163-4135-BB3E-0889DFF5C7C1}"/>
                  </a:ext>
                </a:extLst>
              </p:cNvPr>
              <p:cNvPicPr>
                <a:picLocks noChangeAspect="1"/>
              </p:cNvPicPr>
              <p:nvPr/>
            </p:nvPicPr>
            <p:blipFill rotWithShape="1">
              <a:blip r:embed="rId4">
                <a:extLst>
                  <a:ext uri="{28A0092B-C50C-407E-A947-70E740481C1C}">
                    <a14:useLocalDpi xmlns:a14="http://schemas.microsoft.com/office/drawing/2010/main" val="0"/>
                  </a:ext>
                </a:extLst>
              </a:blip>
              <a:srcRect l="27262"/>
              <a:stretch/>
            </p:blipFill>
            <p:spPr>
              <a:xfrm>
                <a:off x="3084785" y="4723614"/>
                <a:ext cx="1357590" cy="1061930"/>
              </a:xfrm>
              <a:prstGeom prst="rect">
                <a:avLst/>
              </a:prstGeom>
            </p:spPr>
          </p:pic>
          <p:sp>
            <p:nvSpPr>
              <p:cNvPr id="22" name="TextBox 21">
                <a:extLst>
                  <a:ext uri="{FF2B5EF4-FFF2-40B4-BE49-F238E27FC236}">
                    <a16:creationId xmlns:a16="http://schemas.microsoft.com/office/drawing/2014/main" id="{C1F8339C-5453-4CD1-B41A-0AB237FDF6DD}"/>
                  </a:ext>
                </a:extLst>
              </p:cNvPr>
              <p:cNvSpPr txBox="1"/>
              <p:nvPr/>
            </p:nvSpPr>
            <p:spPr>
              <a:xfrm>
                <a:off x="2909806" y="4075306"/>
                <a:ext cx="1864087"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b="1" dirty="0"/>
                  <a:t>Auditory (Aural) Learner</a:t>
                </a:r>
              </a:p>
            </p:txBody>
          </p:sp>
          <p:pic>
            <p:nvPicPr>
              <p:cNvPr id="23" name="Picture 22">
                <a:extLst>
                  <a:ext uri="{FF2B5EF4-FFF2-40B4-BE49-F238E27FC236}">
                    <a16:creationId xmlns:a16="http://schemas.microsoft.com/office/drawing/2014/main" id="{3DCD0BE0-1226-4D9C-8032-4FA816CF5E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2150" y="4993940"/>
                <a:ext cx="1020719" cy="899790"/>
              </a:xfrm>
              <a:prstGeom prst="rect">
                <a:avLst/>
              </a:prstGeom>
            </p:spPr>
          </p:pic>
          <p:pic>
            <p:nvPicPr>
              <p:cNvPr id="24" name="Picture 23" descr="A picture containing black, dark, light&#10;&#10;Description automatically generated">
                <a:extLst>
                  <a:ext uri="{FF2B5EF4-FFF2-40B4-BE49-F238E27FC236}">
                    <a16:creationId xmlns:a16="http://schemas.microsoft.com/office/drawing/2014/main" id="{B1A7FA71-7355-43A0-B9CE-1510F00065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414908" flipH="1">
                <a:off x="3974665" y="4731073"/>
                <a:ext cx="661234" cy="1248997"/>
              </a:xfrm>
              <a:prstGeom prst="rect">
                <a:avLst/>
              </a:prstGeom>
            </p:spPr>
          </p:pic>
        </p:grpSp>
        <p:grpSp>
          <p:nvGrpSpPr>
            <p:cNvPr id="10" name="Group 9">
              <a:extLst>
                <a:ext uri="{FF2B5EF4-FFF2-40B4-BE49-F238E27FC236}">
                  <a16:creationId xmlns:a16="http://schemas.microsoft.com/office/drawing/2014/main" id="{E8D42B56-C560-4F03-8C7D-D381F54E3B86}"/>
                </a:ext>
              </a:extLst>
            </p:cNvPr>
            <p:cNvGrpSpPr/>
            <p:nvPr/>
          </p:nvGrpSpPr>
          <p:grpSpPr>
            <a:xfrm>
              <a:off x="5859118" y="4627730"/>
              <a:ext cx="2057426" cy="1683077"/>
              <a:chOff x="4906699" y="4210653"/>
              <a:chExt cx="2057426" cy="1683077"/>
            </a:xfrm>
          </p:grpSpPr>
          <p:pic>
            <p:nvPicPr>
              <p:cNvPr id="18" name="Picture 17">
                <a:extLst>
                  <a:ext uri="{FF2B5EF4-FFF2-40B4-BE49-F238E27FC236}">
                    <a16:creationId xmlns:a16="http://schemas.microsoft.com/office/drawing/2014/main" id="{7C3C8306-3ABA-481E-84CD-74A83BEF1827}"/>
                  </a:ext>
                </a:extLst>
              </p:cNvPr>
              <p:cNvPicPr>
                <a:picLocks noChangeAspect="1"/>
              </p:cNvPicPr>
              <p:nvPr/>
            </p:nvPicPr>
            <p:blipFill rotWithShape="1">
              <a:blip r:embed="rId7">
                <a:extLst>
                  <a:ext uri="{28A0092B-C50C-407E-A947-70E740481C1C}">
                    <a14:useLocalDpi xmlns:a14="http://schemas.microsoft.com/office/drawing/2010/main" val="0"/>
                  </a:ext>
                </a:extLst>
              </a:blip>
              <a:srcRect t="11667"/>
              <a:stretch/>
            </p:blipFill>
            <p:spPr>
              <a:xfrm>
                <a:off x="4906699" y="4716999"/>
                <a:ext cx="1412484" cy="1176731"/>
              </a:xfrm>
              <a:prstGeom prst="rect">
                <a:avLst/>
              </a:prstGeom>
            </p:spPr>
          </p:pic>
          <p:pic>
            <p:nvPicPr>
              <p:cNvPr id="19" name="Picture 18" descr="A picture containing indoor&#10;&#10;Description automatically generated">
                <a:extLst>
                  <a:ext uri="{FF2B5EF4-FFF2-40B4-BE49-F238E27FC236}">
                    <a16:creationId xmlns:a16="http://schemas.microsoft.com/office/drawing/2014/main" id="{EA31E928-297B-46F6-88B5-EC9E0C1E7B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31374" y="4881069"/>
                <a:ext cx="1332751" cy="999563"/>
              </a:xfrm>
              <a:prstGeom prst="rect">
                <a:avLst/>
              </a:prstGeom>
            </p:spPr>
          </p:pic>
          <p:sp>
            <p:nvSpPr>
              <p:cNvPr id="20" name="TextBox 19">
                <a:extLst>
                  <a:ext uri="{FF2B5EF4-FFF2-40B4-BE49-F238E27FC236}">
                    <a16:creationId xmlns:a16="http://schemas.microsoft.com/office/drawing/2014/main" id="{00079E70-B437-4856-90BE-4371B018EB76}"/>
                  </a:ext>
                </a:extLst>
              </p:cNvPr>
              <p:cNvSpPr txBox="1"/>
              <p:nvPr/>
            </p:nvSpPr>
            <p:spPr>
              <a:xfrm>
                <a:off x="5266360" y="4210653"/>
                <a:ext cx="1514373"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b="1" dirty="0"/>
                  <a:t>Kinaesthetic Learner</a:t>
                </a:r>
              </a:p>
            </p:txBody>
          </p:sp>
        </p:grpSp>
        <p:grpSp>
          <p:nvGrpSpPr>
            <p:cNvPr id="11" name="Group 10">
              <a:extLst>
                <a:ext uri="{FF2B5EF4-FFF2-40B4-BE49-F238E27FC236}">
                  <a16:creationId xmlns:a16="http://schemas.microsoft.com/office/drawing/2014/main" id="{4B1077F5-07B4-4FC0-BBD5-C03C5C1A1064}"/>
                </a:ext>
              </a:extLst>
            </p:cNvPr>
            <p:cNvGrpSpPr/>
            <p:nvPr/>
          </p:nvGrpSpPr>
          <p:grpSpPr>
            <a:xfrm>
              <a:off x="8559734" y="4445384"/>
              <a:ext cx="2580367" cy="1959910"/>
              <a:chOff x="7837610" y="4118467"/>
              <a:chExt cx="2580367" cy="1959910"/>
            </a:xfrm>
          </p:grpSpPr>
          <p:pic>
            <p:nvPicPr>
              <p:cNvPr id="14" name="Picture 13" descr="A picture containing indoor&#10;&#10;Description automatically generated">
                <a:extLst>
                  <a:ext uri="{FF2B5EF4-FFF2-40B4-BE49-F238E27FC236}">
                    <a16:creationId xmlns:a16="http://schemas.microsoft.com/office/drawing/2014/main" id="{16C86C05-495D-4942-9CD7-A4F59CA18539}"/>
                  </a:ext>
                </a:extLst>
              </p:cNvPr>
              <p:cNvPicPr>
                <a:picLocks noChangeAspect="1"/>
              </p:cNvPicPr>
              <p:nvPr/>
            </p:nvPicPr>
            <p:blipFill rotWithShape="1">
              <a:blip r:embed="rId9">
                <a:extLst>
                  <a:ext uri="{28A0092B-C50C-407E-A947-70E740481C1C}">
                    <a14:useLocalDpi xmlns:a14="http://schemas.microsoft.com/office/drawing/2010/main" val="0"/>
                  </a:ext>
                </a:extLst>
              </a:blip>
              <a:srcRect l="8485" t="11431" r="8193" b="12763"/>
              <a:stretch/>
            </p:blipFill>
            <p:spPr>
              <a:xfrm>
                <a:off x="7837610" y="4639173"/>
                <a:ext cx="2008274" cy="1370335"/>
              </a:xfrm>
              <a:prstGeom prst="rect">
                <a:avLst/>
              </a:prstGeom>
            </p:spPr>
          </p:pic>
          <p:sp>
            <p:nvSpPr>
              <p:cNvPr id="15" name="TextBox 14">
                <a:extLst>
                  <a:ext uri="{FF2B5EF4-FFF2-40B4-BE49-F238E27FC236}">
                    <a16:creationId xmlns:a16="http://schemas.microsoft.com/office/drawing/2014/main" id="{B00798C1-190F-45C5-B811-96A7BE57CA1B}"/>
                  </a:ext>
                </a:extLst>
              </p:cNvPr>
              <p:cNvSpPr txBox="1"/>
              <p:nvPr/>
            </p:nvSpPr>
            <p:spPr>
              <a:xfrm>
                <a:off x="8074590" y="4118467"/>
                <a:ext cx="2092435"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b="1" dirty="0"/>
                  <a:t>Reading / Writing  Learner</a:t>
                </a:r>
              </a:p>
            </p:txBody>
          </p:sp>
          <p:pic>
            <p:nvPicPr>
              <p:cNvPr id="16" name="Picture 15">
                <a:extLst>
                  <a:ext uri="{FF2B5EF4-FFF2-40B4-BE49-F238E27FC236}">
                    <a16:creationId xmlns:a16="http://schemas.microsoft.com/office/drawing/2014/main" id="{59EAC931-D25D-4FCC-8D59-3D2B2425573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17546" y="4940500"/>
                <a:ext cx="1300431" cy="1137877"/>
              </a:xfrm>
              <a:prstGeom prst="rect">
                <a:avLst/>
              </a:prstGeom>
            </p:spPr>
          </p:pic>
          <p:pic>
            <p:nvPicPr>
              <p:cNvPr id="17" name="Picture 16" descr="A picture containing logo&#10;&#10;Description automatically generated">
                <a:extLst>
                  <a:ext uri="{FF2B5EF4-FFF2-40B4-BE49-F238E27FC236}">
                    <a16:creationId xmlns:a16="http://schemas.microsoft.com/office/drawing/2014/main" id="{24992C8A-DE72-4C6A-899E-DF3DBD84ADF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37610" y="5160037"/>
                <a:ext cx="1071247" cy="901840"/>
              </a:xfrm>
              <a:prstGeom prst="rect">
                <a:avLst/>
              </a:prstGeom>
            </p:spPr>
          </p:pic>
        </p:grpSp>
        <p:sp>
          <p:nvSpPr>
            <p:cNvPr id="12" name="Rectangle 11">
              <a:extLst>
                <a:ext uri="{FF2B5EF4-FFF2-40B4-BE49-F238E27FC236}">
                  <a16:creationId xmlns:a16="http://schemas.microsoft.com/office/drawing/2014/main" id="{EC502EA1-1DFA-471F-B208-17C2F0EF88C1}"/>
                </a:ext>
              </a:extLst>
            </p:cNvPr>
            <p:cNvSpPr/>
            <p:nvPr/>
          </p:nvSpPr>
          <p:spPr>
            <a:xfrm>
              <a:off x="152430" y="6365249"/>
              <a:ext cx="11510928" cy="376555"/>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97C00D6-1414-4D08-A392-92546BAD3F5C}"/>
                </a:ext>
              </a:extLst>
            </p:cNvPr>
            <p:cNvSpPr txBox="1"/>
            <p:nvPr/>
          </p:nvSpPr>
          <p:spPr>
            <a:xfrm>
              <a:off x="152430" y="6370390"/>
              <a:ext cx="11412041" cy="353943"/>
            </a:xfrm>
            <a:prstGeom prst="rect">
              <a:avLst/>
            </a:prstGeom>
            <a:noFill/>
          </p:spPr>
          <p:txBody>
            <a:bodyPr wrap="square" rtlCol="0">
              <a:spAutoFit/>
            </a:bodyPr>
            <a:lstStyle/>
            <a:p>
              <a:pPr algn="ctr"/>
              <a:r>
                <a:rPr lang="en-GB" sz="1700" b="1" dirty="0">
                  <a:solidFill>
                    <a:schemeClr val="bg1"/>
                  </a:solidFill>
                </a:rPr>
                <a:t>Applying the different styles of learning / Modes of learning = </a:t>
              </a:r>
              <a:r>
                <a:rPr lang="en-GB" sz="1700" b="1" dirty="0">
                  <a:solidFill>
                    <a:srgbClr val="FFFF00"/>
                  </a:solidFill>
                </a:rPr>
                <a:t>M</a:t>
              </a:r>
              <a:r>
                <a:rPr lang="de-DE" sz="1700" b="1" dirty="0">
                  <a:solidFill>
                    <a:srgbClr val="FFFF00"/>
                  </a:solidFill>
                </a:rPr>
                <a:t>ultimodal learning </a:t>
              </a:r>
              <a:r>
                <a:rPr lang="de-DE" sz="1700" b="1" dirty="0">
                  <a:solidFill>
                    <a:schemeClr val="bg1"/>
                  </a:solidFill>
                </a:rPr>
                <a:t>/ </a:t>
              </a:r>
              <a:r>
                <a:rPr lang="de-DE" sz="1700" b="1" dirty="0">
                  <a:solidFill>
                    <a:srgbClr val="FFFF00"/>
                  </a:solidFill>
                </a:rPr>
                <a:t> </a:t>
              </a:r>
              <a:r>
                <a:rPr lang="en-GB" sz="1700" b="1" dirty="0">
                  <a:solidFill>
                    <a:srgbClr val="FFFF00"/>
                  </a:solidFill>
                </a:rPr>
                <a:t>M</a:t>
              </a:r>
              <a:r>
                <a:rPr lang="de-DE" sz="1700" b="1" dirty="0">
                  <a:solidFill>
                    <a:srgbClr val="FFFF00"/>
                  </a:solidFill>
                </a:rPr>
                <a:t>ultimodal assessment</a:t>
              </a:r>
              <a:endParaRPr lang="en-GB" sz="1700" b="1" dirty="0">
                <a:solidFill>
                  <a:srgbClr val="FFFF00"/>
                </a:solidFill>
              </a:endParaRPr>
            </a:p>
          </p:txBody>
        </p:sp>
      </p:grpSp>
    </p:spTree>
    <p:extLst>
      <p:ext uri="{BB962C8B-B14F-4D97-AF65-F5344CB8AC3E}">
        <p14:creationId xmlns:p14="http://schemas.microsoft.com/office/powerpoint/2010/main" val="69179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1E912-ADC8-4B30-8077-0E52704FF1B2}"/>
              </a:ext>
            </a:extLst>
          </p:cNvPr>
          <p:cNvSpPr>
            <a:spLocks noGrp="1"/>
          </p:cNvSpPr>
          <p:nvPr>
            <p:ph type="title"/>
          </p:nvPr>
        </p:nvSpPr>
        <p:spPr>
          <a:xfrm>
            <a:off x="6997137" y="6107835"/>
            <a:ext cx="3831874" cy="501196"/>
          </a:xfrm>
        </p:spPr>
        <p:txBody>
          <a:bodyPr vert="horz" lIns="91440" tIns="45720" rIns="91440" bIns="45720" rtlCol="0" anchor="t">
            <a:normAutofit/>
          </a:bodyPr>
          <a:lstStyle/>
          <a:p>
            <a:pPr algn="ctr"/>
            <a:r>
              <a:rPr lang="en-US" sz="1400" kern="1200" dirty="0">
                <a:latin typeface="+mj-lt"/>
                <a:ea typeface="+mj-ea"/>
                <a:cs typeface="+mj-cs"/>
              </a:rPr>
              <a:t>PRISMA 2020 flow diagram</a:t>
            </a:r>
          </a:p>
        </p:txBody>
      </p:sp>
      <p:sp>
        <p:nvSpPr>
          <p:cNvPr id="9" name="Content Placeholder 2">
            <a:extLst>
              <a:ext uri="{FF2B5EF4-FFF2-40B4-BE49-F238E27FC236}">
                <a16:creationId xmlns:a16="http://schemas.microsoft.com/office/drawing/2014/main" id="{EDA3E4A3-95F0-45B3-9E10-DF5B427B688E}"/>
              </a:ext>
            </a:extLst>
          </p:cNvPr>
          <p:cNvSpPr txBox="1">
            <a:spLocks/>
          </p:cNvSpPr>
          <p:nvPr/>
        </p:nvSpPr>
        <p:spPr>
          <a:xfrm>
            <a:off x="71021" y="1013875"/>
            <a:ext cx="5705169" cy="1548350"/>
          </a:xfrm>
          <a:prstGeom prst="rect">
            <a:avLst/>
          </a:prstGeom>
          <a:ln>
            <a:solidFill>
              <a:srgbClr val="A97CBE"/>
            </a:solidFill>
          </a:ln>
        </p:spPr>
        <p:txBody>
          <a:bodyPr vert="horz" lIns="91440" tIns="45720" rIns="91440" bIns="45720" rtlCol="0" anchor="t">
            <a:normAutofit/>
          </a:bodyPr>
          <a:lstStyle>
            <a:lvl1pPr marL="0" indent="0" algn="l" defTabSz="914400" rtl="0" eaLnBrk="1" latinLnBrk="0" hangingPunct="1">
              <a:lnSpc>
                <a:spcPts val="2880"/>
              </a:lnSpc>
              <a:spcBef>
                <a:spcPts val="0"/>
              </a:spcBef>
              <a:spcAft>
                <a:spcPts val="992"/>
              </a:spcAft>
              <a:buFont typeface="Arial" panose="020B0604020202020204" pitchFamily="34" charset="0"/>
              <a:buNone/>
              <a:defRPr lang="en-US" sz="2400" b="0" kern="2000" spc="-100" baseline="0" dirty="0" smtClean="0">
                <a:solidFill>
                  <a:srgbClr val="203232"/>
                </a:solidFill>
                <a:latin typeface="+mn-lt"/>
                <a:ea typeface="+mn-ea"/>
                <a:cs typeface="+mn-cs"/>
              </a:defRPr>
            </a:lvl1pPr>
            <a:lvl2pPr marL="0" indent="0" algn="l" defTabSz="914400" rtl="0" eaLnBrk="1" latinLnBrk="0" hangingPunct="1">
              <a:lnSpc>
                <a:spcPts val="2880"/>
              </a:lnSpc>
              <a:spcBef>
                <a:spcPts val="0"/>
              </a:spcBef>
              <a:spcAft>
                <a:spcPts val="992"/>
              </a:spcAft>
              <a:buFont typeface="Arial" panose="020B0604020202020204" pitchFamily="34" charset="0"/>
              <a:buNone/>
              <a:defRPr lang="en-US" sz="2400" kern="2000" spc="-100" baseline="0" dirty="0" smtClean="0">
                <a:solidFill>
                  <a:srgbClr val="203232"/>
                </a:solidFill>
                <a:latin typeface="+mn-lt"/>
                <a:ea typeface="+mn-ea"/>
                <a:cs typeface="+mn-cs"/>
              </a:defRPr>
            </a:lvl2pPr>
            <a:lvl3pPr marL="216000" indent="-216000" algn="l" defTabSz="914400" rtl="0" eaLnBrk="1" latinLnBrk="0" hangingPunct="1">
              <a:lnSpc>
                <a:spcPts val="2880"/>
              </a:lnSpc>
              <a:spcBef>
                <a:spcPts val="0"/>
              </a:spcBef>
              <a:spcAft>
                <a:spcPts val="992"/>
              </a:spcAft>
              <a:buFont typeface="Arial" panose="020B0604020202020204" pitchFamily="34" charset="0"/>
              <a:buChar char="■"/>
              <a:defRPr lang="en-GB" sz="2400" kern="2000" spc="-100" baseline="0" dirty="0">
                <a:solidFill>
                  <a:srgbClr val="203232"/>
                </a:solidFill>
                <a:latin typeface="+mn-lt"/>
                <a:ea typeface="+mn-ea"/>
                <a:cs typeface="+mn-cs"/>
              </a:defRPr>
            </a:lvl3pPr>
            <a:lvl4pPr marL="0" indent="0" algn="l" defTabSz="914400" rtl="0" eaLnBrk="1" latinLnBrk="0" hangingPunct="1">
              <a:lnSpc>
                <a:spcPts val="2160"/>
              </a:lnSpc>
              <a:spcBef>
                <a:spcPts val="0"/>
              </a:spcBef>
              <a:buFont typeface="Arial" panose="020B0604020202020204" pitchFamily="34" charset="0"/>
              <a:buNone/>
              <a:defRPr sz="1800" kern="1200">
                <a:solidFill>
                  <a:srgbClr val="203232"/>
                </a:solidFill>
                <a:latin typeface="+mn-lt"/>
                <a:ea typeface="+mn-ea"/>
                <a:cs typeface="+mn-cs"/>
              </a:defRPr>
            </a:lvl4pPr>
            <a:lvl5pPr marL="0" indent="0" algn="l" defTabSz="914400" rtl="0" eaLnBrk="1" latinLnBrk="0" hangingPunct="1">
              <a:lnSpc>
                <a:spcPts val="2160"/>
              </a:lnSpc>
              <a:spcBef>
                <a:spcPts val="0"/>
              </a:spcBef>
              <a:buFont typeface="Arial" panose="020B0604020202020204" pitchFamily="34" charset="0"/>
              <a:buNone/>
              <a:defRPr sz="1800" b="1"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rgbClr val="4472C4"/>
                </a:solidFill>
                <a:ea typeface="+mn-lt"/>
                <a:cs typeface="+mn-lt"/>
              </a:rPr>
              <a:t>Keywords: </a:t>
            </a:r>
            <a:endParaRPr lang="en-GB" sz="1800" b="1" dirty="0">
              <a:solidFill>
                <a:srgbClr val="4472C4"/>
              </a:solidFill>
            </a:endParaRPr>
          </a:p>
          <a:p>
            <a:pPr lvl="1">
              <a:lnSpc>
                <a:spcPct val="100000"/>
              </a:lnSpc>
            </a:pPr>
            <a:r>
              <a:rPr lang="en-GB" sz="1600" dirty="0">
                <a:ea typeface="+mn-lt"/>
                <a:cs typeface="+mn-lt"/>
              </a:rPr>
              <a:t>(title: "model" OR "framework") AND (title: "Learner-Generated Digital Media" OR "multimedia " OR "multimodal") AND "assessment"</a:t>
            </a:r>
          </a:p>
          <a:p>
            <a:pPr lvl="1"/>
            <a:r>
              <a:rPr lang="en-GB" sz="1600" dirty="0">
                <a:ea typeface="+mn-lt"/>
                <a:cs typeface="+mn-lt"/>
              </a:rPr>
              <a:t>Inclusion criteria: higher education, last 5 years, peer reviewed, English</a:t>
            </a:r>
          </a:p>
        </p:txBody>
      </p:sp>
      <p:sp>
        <p:nvSpPr>
          <p:cNvPr id="10" name="Title 1">
            <a:extLst>
              <a:ext uri="{FF2B5EF4-FFF2-40B4-BE49-F238E27FC236}">
                <a16:creationId xmlns:a16="http://schemas.microsoft.com/office/drawing/2014/main" id="{974414F8-4B41-41D0-A06A-E44F0CA7CED1}"/>
              </a:ext>
            </a:extLst>
          </p:cNvPr>
          <p:cNvSpPr txBox="1">
            <a:spLocks/>
          </p:cNvSpPr>
          <p:nvPr/>
        </p:nvSpPr>
        <p:spPr>
          <a:xfrm>
            <a:off x="249142" y="312982"/>
            <a:ext cx="10279150" cy="365125"/>
          </a:xfrm>
          <a:prstGeom prst="rect">
            <a:avLst/>
          </a:prstGeom>
        </p:spPr>
        <p:txBody>
          <a:bodyPr vert="horz" lIns="0" tIns="0" rIns="0" bIns="0" rtlCol="0" anchor="t" anchorCtr="0">
            <a:noAutofit/>
          </a:bodyPr>
          <a:lstStyle>
            <a:lvl1pPr algn="l" defTabSz="914400" rtl="0" eaLnBrk="1" latinLnBrk="0" hangingPunct="1">
              <a:lnSpc>
                <a:spcPts val="3600"/>
              </a:lnSpc>
              <a:spcBef>
                <a:spcPct val="0"/>
              </a:spcBef>
              <a:buNone/>
              <a:defRPr sz="3600" b="1" kern="2000" spc="-100" baseline="0">
                <a:solidFill>
                  <a:srgbClr val="203232"/>
                </a:solidFill>
                <a:latin typeface="+mj-lt"/>
                <a:ea typeface="+mj-ea"/>
                <a:cs typeface="+mj-cs"/>
              </a:defRPr>
            </a:lvl1pPr>
          </a:lstStyle>
          <a:p>
            <a:r>
              <a:rPr lang="en-GB">
                <a:cs typeface="Calibri Light"/>
              </a:rPr>
              <a:t>Literature: Search Strategy</a:t>
            </a:r>
            <a:endParaRPr lang="en-GB" dirty="0"/>
          </a:p>
        </p:txBody>
      </p:sp>
      <p:pic>
        <p:nvPicPr>
          <p:cNvPr id="6" name="Picture 5">
            <a:extLst>
              <a:ext uri="{FF2B5EF4-FFF2-40B4-BE49-F238E27FC236}">
                <a16:creationId xmlns:a16="http://schemas.microsoft.com/office/drawing/2014/main" id="{CB6A2671-2603-4B63-AA4B-C56BEEE4FA05}"/>
              </a:ext>
            </a:extLst>
          </p:cNvPr>
          <p:cNvPicPr>
            <a:picLocks noChangeAspect="1"/>
          </p:cNvPicPr>
          <p:nvPr/>
        </p:nvPicPr>
        <p:blipFill>
          <a:blip r:embed="rId3"/>
          <a:stretch>
            <a:fillRect/>
          </a:stretch>
        </p:blipFill>
        <p:spPr>
          <a:xfrm>
            <a:off x="6238044" y="156793"/>
            <a:ext cx="5953956" cy="6201640"/>
          </a:xfrm>
          <a:prstGeom prst="rect">
            <a:avLst/>
          </a:prstGeom>
        </p:spPr>
      </p:pic>
      <p:sp>
        <p:nvSpPr>
          <p:cNvPr id="11" name="Rectangle 10">
            <a:extLst>
              <a:ext uri="{FF2B5EF4-FFF2-40B4-BE49-F238E27FC236}">
                <a16:creationId xmlns:a16="http://schemas.microsoft.com/office/drawing/2014/main" id="{C3AE9BC6-821D-4A1D-9F92-D763192203D8}"/>
              </a:ext>
            </a:extLst>
          </p:cNvPr>
          <p:cNvSpPr/>
          <p:nvPr/>
        </p:nvSpPr>
        <p:spPr>
          <a:xfrm>
            <a:off x="71022" y="4653319"/>
            <a:ext cx="5705170" cy="2123658"/>
          </a:xfrm>
          <a:prstGeom prst="rect">
            <a:avLst/>
          </a:prstGeom>
          <a:ln>
            <a:solidFill>
              <a:srgbClr val="A97CBE"/>
            </a:solidFill>
          </a:ln>
        </p:spPr>
        <p:txBody>
          <a:bodyPr wrap="square">
            <a:spAutoFit/>
          </a:bodyPr>
          <a:lstStyle/>
          <a:p>
            <a:r>
              <a:rPr lang="en-GB" sz="1200" dirty="0"/>
              <a:t>Blum, M., &amp; Barger, A. (2018). The CASPA Model: An Emerging Approach to Integrating Multimodal Assignments. </a:t>
            </a:r>
            <a:r>
              <a:rPr lang="en-GB" sz="1200" i="1" dirty="0"/>
              <a:t>Journal of Educational Multimedia &amp; Hypermedia, 27</a:t>
            </a:r>
            <a:r>
              <a:rPr lang="en-GB" sz="1200" dirty="0"/>
              <a:t>(3), 309-321. </a:t>
            </a:r>
          </a:p>
          <a:p>
            <a:endParaRPr lang="en-GB" sz="1200" dirty="0"/>
          </a:p>
          <a:p>
            <a:r>
              <a:rPr lang="en-GB" sz="1200" dirty="0"/>
              <a:t>Reyna, J., &amp; Meier, P. (2018). A Practical Model for Implementing Digital Media Assessments in Tertiary Science Education. </a:t>
            </a:r>
            <a:r>
              <a:rPr lang="en-GB" sz="1200" i="1" dirty="0"/>
              <a:t>American Journal of Educational Research, 6</a:t>
            </a:r>
            <a:r>
              <a:rPr lang="en-GB" sz="1200" dirty="0"/>
              <a:t>(1), 27-31. http://pubs.sciepub.com/ </a:t>
            </a:r>
          </a:p>
          <a:p>
            <a:endParaRPr lang="en-GB" sz="1200" dirty="0"/>
          </a:p>
          <a:p>
            <a:r>
              <a:rPr lang="en-GB" sz="1200" dirty="0"/>
              <a:t>Ross, J., Curwood, J. S., &amp; Bell, A. (2020). A multimodal assessment framework for higher education. </a:t>
            </a:r>
            <a:r>
              <a:rPr lang="en-GB" sz="1200" i="1" dirty="0"/>
              <a:t>E-Learning and Digital Media, 17(4</a:t>
            </a:r>
            <a:r>
              <a:rPr lang="en-GB" sz="1200" dirty="0"/>
              <a:t>), 290–306. https://doi.org/10.1177/2042753020927201</a:t>
            </a:r>
          </a:p>
        </p:txBody>
      </p:sp>
      <p:sp>
        <p:nvSpPr>
          <p:cNvPr id="13" name="Arrow: Right 12">
            <a:extLst>
              <a:ext uri="{FF2B5EF4-FFF2-40B4-BE49-F238E27FC236}">
                <a16:creationId xmlns:a16="http://schemas.microsoft.com/office/drawing/2014/main" id="{16328EEF-4ACA-48FF-89BE-4221B9882865}"/>
              </a:ext>
            </a:extLst>
          </p:cNvPr>
          <p:cNvSpPr/>
          <p:nvPr/>
        </p:nvSpPr>
        <p:spPr>
          <a:xfrm>
            <a:off x="5865074" y="1213370"/>
            <a:ext cx="461852"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Left 13">
            <a:extLst>
              <a:ext uri="{FF2B5EF4-FFF2-40B4-BE49-F238E27FC236}">
                <a16:creationId xmlns:a16="http://schemas.microsoft.com/office/drawing/2014/main" id="{193731F2-02E9-41D9-B950-79CE91C9461F}"/>
              </a:ext>
            </a:extLst>
          </p:cNvPr>
          <p:cNvSpPr/>
          <p:nvPr/>
        </p:nvSpPr>
        <p:spPr>
          <a:xfrm>
            <a:off x="5836493" y="5616217"/>
            <a:ext cx="461852" cy="3651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1977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B6195-FE7C-DA4D-9BA4-B2DC51F5EA44}"/>
              </a:ext>
            </a:extLst>
          </p:cNvPr>
          <p:cNvSpPr>
            <a:spLocks noGrp="1"/>
          </p:cNvSpPr>
          <p:nvPr>
            <p:ph type="title"/>
          </p:nvPr>
        </p:nvSpPr>
        <p:spPr>
          <a:xfrm>
            <a:off x="338666" y="237866"/>
            <a:ext cx="11390489" cy="365125"/>
          </a:xfrm>
        </p:spPr>
        <p:txBody>
          <a:bodyPr/>
          <a:lstStyle/>
          <a:p>
            <a:r>
              <a:rPr lang="de-DE" sz="3400" dirty="0"/>
              <a:t>Pedagogy- </a:t>
            </a:r>
            <a:r>
              <a:rPr lang="de-DE" sz="3400" dirty="0">
                <a:solidFill>
                  <a:srgbClr val="0070C0"/>
                </a:solidFill>
              </a:rPr>
              <a:t>Why use Multimedia assignments</a:t>
            </a:r>
            <a:endParaRPr lang="en-US" sz="3400" dirty="0">
              <a:solidFill>
                <a:srgbClr val="0070C0"/>
              </a:solidFill>
            </a:endParaRPr>
          </a:p>
        </p:txBody>
      </p:sp>
      <p:sp>
        <p:nvSpPr>
          <p:cNvPr id="3" name="Content Placeholder 2">
            <a:extLst>
              <a:ext uri="{FF2B5EF4-FFF2-40B4-BE49-F238E27FC236}">
                <a16:creationId xmlns:a16="http://schemas.microsoft.com/office/drawing/2014/main" id="{AA8A7D38-B23F-4941-9D6B-75F3209D3073}"/>
              </a:ext>
            </a:extLst>
          </p:cNvPr>
          <p:cNvSpPr>
            <a:spLocks noGrp="1"/>
          </p:cNvSpPr>
          <p:nvPr>
            <p:ph idx="1"/>
          </p:nvPr>
        </p:nvSpPr>
        <p:spPr>
          <a:xfrm>
            <a:off x="214136" y="808654"/>
            <a:ext cx="11763728" cy="6003046"/>
          </a:xfrm>
        </p:spPr>
        <p:txBody>
          <a:bodyPr vert="horz" lIns="0" tIns="0" rIns="0" bIns="0" rtlCol="0" anchor="t">
            <a:noAutofit/>
          </a:bodyPr>
          <a:lstStyle/>
          <a:p>
            <a:pPr marL="342900" indent="-342900">
              <a:buFont typeface="Arial" panose="020B0604020202020204" pitchFamily="34" charset="0"/>
              <a:buChar char="•"/>
            </a:pPr>
            <a:r>
              <a:rPr lang="en-GB" sz="2800" b="1" dirty="0">
                <a:solidFill>
                  <a:srgbClr val="6F2282"/>
                </a:solidFill>
              </a:rPr>
              <a:t>Multimedia assignments can:</a:t>
            </a:r>
          </a:p>
          <a:p>
            <a:pPr marL="558800" lvl="2" indent="-342900">
              <a:buFont typeface="Wingdings" panose="05000000000000000000" pitchFamily="2" charset="2"/>
              <a:buChar char="§"/>
            </a:pPr>
            <a:r>
              <a:rPr lang="en-GB" dirty="0"/>
              <a:t>Provide opportunity for students to develop visual presentation skills in conjunction with writing </a:t>
            </a:r>
            <a:r>
              <a:rPr lang="en-GB" dirty="0">
                <a:ea typeface="+mn-lt"/>
                <a:cs typeface="+mn-lt"/>
              </a:rPr>
              <a:t>and promote the sharing of knowledge </a:t>
            </a:r>
            <a:r>
              <a:rPr lang="en-GB" dirty="0"/>
              <a:t>(Riordan et al., 2020).</a:t>
            </a:r>
            <a:endParaRPr lang="en-GB" dirty="0">
              <a:cs typeface="Arial"/>
            </a:endParaRPr>
          </a:p>
          <a:p>
            <a:pPr marL="558800" lvl="2" indent="-342900">
              <a:buFont typeface="Wingdings" panose="05000000000000000000" pitchFamily="2" charset="2"/>
              <a:buChar char="§"/>
            </a:pPr>
            <a:r>
              <a:rPr lang="en-GB" dirty="0"/>
              <a:t>Promote active learning (Coulson &amp; Frawley, 2017; Pirhonen &amp; Rasi, 2016). </a:t>
            </a:r>
            <a:endParaRPr lang="en-GB" dirty="0">
              <a:cs typeface="Arial" panose="020B0604020202020204"/>
            </a:endParaRPr>
          </a:p>
          <a:p>
            <a:pPr marL="558800" lvl="2" indent="-342900">
              <a:buFont typeface="Wingdings" panose="05000000000000000000" pitchFamily="2" charset="2"/>
              <a:buChar char="§"/>
            </a:pPr>
            <a:r>
              <a:rPr lang="en-GB" dirty="0"/>
              <a:t>Allow students to demonstrate their assessed skills using new and engaging methods of working (Cox et al., 2010, Ledonne, 2014).</a:t>
            </a:r>
            <a:endParaRPr lang="en-GB" dirty="0">
              <a:cs typeface="Arial" panose="020B0604020202020204"/>
            </a:endParaRPr>
          </a:p>
          <a:p>
            <a:pPr marL="558800" lvl="2" indent="-342900">
              <a:buFont typeface="Wingdings" panose="05000000000000000000" pitchFamily="2" charset="2"/>
              <a:buChar char="§"/>
            </a:pPr>
            <a:r>
              <a:rPr lang="en-GB" dirty="0"/>
              <a:t>Provide opportunity to develop graduate attributes such as planning skills, time manage­ment, communication skills (Frawley et al., 2015; Morel &amp; Keahey, 2016).</a:t>
            </a:r>
            <a:endParaRPr lang="en-GB" dirty="0">
              <a:cs typeface="Arial" panose="020B0604020202020204"/>
            </a:endParaRPr>
          </a:p>
          <a:p>
            <a:pPr marL="558800" lvl="2" indent="-342900">
              <a:buFont typeface="Wingdings" panose="05000000000000000000" pitchFamily="2" charset="2"/>
              <a:buChar char="§"/>
            </a:pPr>
            <a:r>
              <a:rPr lang="en-GB" dirty="0"/>
              <a:t>Test students’ ability to relate with information in a different way than they would with just written assignments. This boosts the way they deal with the given content hence providing the opportunity to extend the students’ learning experience (Ledonne, 2014).</a:t>
            </a:r>
            <a:endParaRPr lang="en-GB" dirty="0">
              <a:cs typeface="Arial" panose="020B0604020202020204"/>
            </a:endParaRPr>
          </a:p>
          <a:p>
            <a:pPr marL="558800" lvl="2" indent="-342900">
              <a:buFont typeface="Wingdings" panose="05000000000000000000" pitchFamily="2" charset="2"/>
              <a:buChar char="§"/>
            </a:pPr>
            <a:r>
              <a:rPr lang="en-GB" dirty="0"/>
              <a:t>Boost teamwork which produces a setting favourable to reflection and deep learning </a:t>
            </a:r>
            <a:br>
              <a:rPr lang="en-GB" dirty="0"/>
            </a:br>
            <a:r>
              <a:rPr lang="en-GB" dirty="0"/>
              <a:t>(Cox et al., Pirhonen &amp; Rasi, 2016). </a:t>
            </a:r>
            <a:endParaRPr lang="en-GB" dirty="0">
              <a:cs typeface="Arial" panose="020B0604020202020204"/>
            </a:endParaRPr>
          </a:p>
          <a:p>
            <a:pPr marL="215900" lvl="2" indent="0">
              <a:buNone/>
            </a:pPr>
            <a:endParaRPr lang="en-GB" dirty="0">
              <a:cs typeface="Arial" panose="020B0604020202020204"/>
            </a:endParaRPr>
          </a:p>
          <a:p>
            <a:pPr marL="342900" indent="-342900">
              <a:buFont typeface="Arial" panose="020B0604020202020204" pitchFamily="34" charset="0"/>
              <a:buChar char="•"/>
            </a:pPr>
            <a:endParaRPr lang="en-US" dirty="0"/>
          </a:p>
        </p:txBody>
      </p:sp>
      <p:sp>
        <p:nvSpPr>
          <p:cNvPr id="5" name="Slide Number Placeholder 5">
            <a:extLst>
              <a:ext uri="{FF2B5EF4-FFF2-40B4-BE49-F238E27FC236}">
                <a16:creationId xmlns:a16="http://schemas.microsoft.com/office/drawing/2014/main" id="{B3356EAE-B33A-4221-83B5-F6442017CD1A}"/>
              </a:ext>
            </a:extLst>
          </p:cNvPr>
          <p:cNvSpPr>
            <a:spLocks noGrp="1"/>
          </p:cNvSpPr>
          <p:nvPr>
            <p:ph type="sldNum" sz="quarter" idx="12"/>
          </p:nvPr>
        </p:nvSpPr>
        <p:spPr>
          <a:xfrm>
            <a:off x="9296370" y="6400076"/>
            <a:ext cx="2743200" cy="365125"/>
          </a:xfrm>
        </p:spPr>
        <p:txBody>
          <a:bodyPr/>
          <a:lstStyle/>
          <a:p>
            <a:fld id="{E4D355CA-84B7-41B1-B164-8BB439CC7C6B}" type="slidenum">
              <a:rPr lang="en-GB" smtClean="0"/>
              <a:pPr/>
              <a:t>8</a:t>
            </a:fld>
            <a:endParaRPr lang="en-GB" dirty="0"/>
          </a:p>
        </p:txBody>
      </p:sp>
    </p:spTree>
    <p:extLst>
      <p:ext uri="{BB962C8B-B14F-4D97-AF65-F5344CB8AC3E}">
        <p14:creationId xmlns:p14="http://schemas.microsoft.com/office/powerpoint/2010/main" val="151298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B6195-FE7C-DA4D-9BA4-B2DC51F5EA44}"/>
              </a:ext>
            </a:extLst>
          </p:cNvPr>
          <p:cNvSpPr>
            <a:spLocks noGrp="1"/>
          </p:cNvSpPr>
          <p:nvPr>
            <p:ph type="title"/>
          </p:nvPr>
        </p:nvSpPr>
        <p:spPr>
          <a:xfrm>
            <a:off x="338666" y="237866"/>
            <a:ext cx="11639197" cy="365125"/>
          </a:xfrm>
        </p:spPr>
        <p:txBody>
          <a:bodyPr/>
          <a:lstStyle/>
          <a:p>
            <a:r>
              <a:rPr lang="de-DE" dirty="0"/>
              <a:t>Proposed </a:t>
            </a:r>
            <a:r>
              <a:rPr lang="en-GB" dirty="0"/>
              <a:t>HSK Multimedia Assessment Framework</a:t>
            </a:r>
            <a:endParaRPr lang="en-US" dirty="0"/>
          </a:p>
        </p:txBody>
      </p:sp>
      <p:sp>
        <p:nvSpPr>
          <p:cNvPr id="82" name="Slide Number Placeholder 5">
            <a:extLst>
              <a:ext uri="{FF2B5EF4-FFF2-40B4-BE49-F238E27FC236}">
                <a16:creationId xmlns:a16="http://schemas.microsoft.com/office/drawing/2014/main" id="{C65AA05D-D4A5-4C18-A17F-7FF08893DD92}"/>
              </a:ext>
            </a:extLst>
          </p:cNvPr>
          <p:cNvSpPr>
            <a:spLocks noGrp="1"/>
          </p:cNvSpPr>
          <p:nvPr>
            <p:ph type="sldNum" sz="quarter" idx="12"/>
          </p:nvPr>
        </p:nvSpPr>
        <p:spPr>
          <a:xfrm>
            <a:off x="9296370" y="6400076"/>
            <a:ext cx="2743200" cy="365125"/>
          </a:xfrm>
        </p:spPr>
        <p:txBody>
          <a:bodyPr/>
          <a:lstStyle/>
          <a:p>
            <a:fld id="{E4D355CA-84B7-41B1-B164-8BB439CC7C6B}" type="slidenum">
              <a:rPr lang="en-GB" smtClean="0"/>
              <a:pPr/>
              <a:t>9</a:t>
            </a:fld>
            <a:endParaRPr lang="en-GB" dirty="0"/>
          </a:p>
        </p:txBody>
      </p:sp>
      <p:sp>
        <p:nvSpPr>
          <p:cNvPr id="135" name="Content Placeholder 2">
            <a:extLst>
              <a:ext uri="{FF2B5EF4-FFF2-40B4-BE49-F238E27FC236}">
                <a16:creationId xmlns:a16="http://schemas.microsoft.com/office/drawing/2014/main" id="{BF2C20F9-F9F8-4210-AE48-21439B1A02C0}"/>
              </a:ext>
            </a:extLst>
          </p:cNvPr>
          <p:cNvSpPr>
            <a:spLocks noGrp="1"/>
          </p:cNvSpPr>
          <p:nvPr>
            <p:ph idx="1"/>
          </p:nvPr>
        </p:nvSpPr>
        <p:spPr>
          <a:xfrm>
            <a:off x="214136" y="945245"/>
            <a:ext cx="11763728" cy="3175200"/>
          </a:xfrm>
        </p:spPr>
        <p:txBody>
          <a:bodyPr/>
          <a:lstStyle/>
          <a:p>
            <a:pPr marL="342900" indent="-342900">
              <a:buFont typeface="Arial" panose="020B0604020202020204" pitchFamily="34" charset="0"/>
              <a:buChar char="•"/>
            </a:pPr>
            <a:r>
              <a:rPr lang="en-US" b="1" dirty="0">
                <a:solidFill>
                  <a:srgbClr val="0073CF"/>
                </a:solidFill>
              </a:rPr>
              <a:t>Framework diagram</a:t>
            </a:r>
          </a:p>
        </p:txBody>
      </p:sp>
      <p:grpSp>
        <p:nvGrpSpPr>
          <p:cNvPr id="4" name="Group 3">
            <a:extLst>
              <a:ext uri="{FF2B5EF4-FFF2-40B4-BE49-F238E27FC236}">
                <a16:creationId xmlns:a16="http://schemas.microsoft.com/office/drawing/2014/main" id="{4C489150-D4AA-4B57-96E0-706212438BE6}"/>
              </a:ext>
            </a:extLst>
          </p:cNvPr>
          <p:cNvGrpSpPr/>
          <p:nvPr/>
        </p:nvGrpSpPr>
        <p:grpSpPr>
          <a:xfrm>
            <a:off x="3199426" y="734052"/>
            <a:ext cx="5504625" cy="6105972"/>
            <a:chOff x="3199426" y="621162"/>
            <a:chExt cx="5504625" cy="6105972"/>
          </a:xfrm>
        </p:grpSpPr>
        <p:cxnSp>
          <p:nvCxnSpPr>
            <p:cNvPr id="83" name="Straight Connector 82">
              <a:extLst>
                <a:ext uri="{FF2B5EF4-FFF2-40B4-BE49-F238E27FC236}">
                  <a16:creationId xmlns:a16="http://schemas.microsoft.com/office/drawing/2014/main" id="{2556ED1B-28BC-4D11-95AE-CAD89ADFB911}"/>
                </a:ext>
              </a:extLst>
            </p:cNvPr>
            <p:cNvCxnSpPr>
              <a:cxnSpLocks/>
            </p:cNvCxnSpPr>
            <p:nvPr/>
          </p:nvCxnSpPr>
          <p:spPr>
            <a:xfrm>
              <a:off x="5987726" y="1485336"/>
              <a:ext cx="0" cy="540000"/>
            </a:xfrm>
            <a:prstGeom prst="line">
              <a:avLst/>
            </a:prstGeom>
            <a:ln w="136525">
              <a:solidFill>
                <a:srgbClr val="2F528F"/>
              </a:solidFill>
            </a:ln>
          </p:spPr>
          <p:style>
            <a:lnRef idx="1">
              <a:schemeClr val="accent1"/>
            </a:lnRef>
            <a:fillRef idx="0">
              <a:schemeClr val="accent1"/>
            </a:fillRef>
            <a:effectRef idx="0">
              <a:schemeClr val="accent1"/>
            </a:effectRef>
            <a:fontRef idx="minor">
              <a:schemeClr val="tx1"/>
            </a:fontRef>
          </p:style>
        </p:cxnSp>
        <p:sp>
          <p:nvSpPr>
            <p:cNvPr id="84" name="Oval 83">
              <a:extLst>
                <a:ext uri="{FF2B5EF4-FFF2-40B4-BE49-F238E27FC236}">
                  <a16:creationId xmlns:a16="http://schemas.microsoft.com/office/drawing/2014/main" id="{92EE3D5C-6062-4202-B0F7-83C801BA2968}"/>
                </a:ext>
              </a:extLst>
            </p:cNvPr>
            <p:cNvSpPr/>
            <p:nvPr/>
          </p:nvSpPr>
          <p:spPr>
            <a:xfrm>
              <a:off x="3898476" y="2069737"/>
              <a:ext cx="4146698" cy="4104000"/>
            </a:xfrm>
            <a:prstGeom prst="ellipse">
              <a:avLst/>
            </a:prstGeom>
            <a:solidFill>
              <a:srgbClr val="8FAADC"/>
            </a:solidFill>
            <a:ln w="127000">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5" name="Picture 84">
              <a:extLst>
                <a:ext uri="{FF2B5EF4-FFF2-40B4-BE49-F238E27FC236}">
                  <a16:creationId xmlns:a16="http://schemas.microsoft.com/office/drawing/2014/main" id="{70C24CC3-A17C-45CF-9BED-B01BA6A60FF9}"/>
                </a:ext>
              </a:extLst>
            </p:cNvPr>
            <p:cNvPicPr>
              <a:picLocks noChangeAspect="1"/>
            </p:cNvPicPr>
            <p:nvPr/>
          </p:nvPicPr>
          <p:blipFill rotWithShape="1">
            <a:blip r:embed="rId3">
              <a:extLst>
                <a:ext uri="{28A0092B-C50C-407E-A947-70E740481C1C}">
                  <a14:useLocalDpi xmlns:a14="http://schemas.microsoft.com/office/drawing/2010/main" val="0"/>
                </a:ext>
              </a:extLst>
            </a:blip>
            <a:srcRect l="7233" t="11831" r="5627"/>
            <a:stretch/>
          </p:blipFill>
          <p:spPr>
            <a:xfrm>
              <a:off x="4705354" y="4697921"/>
              <a:ext cx="1434198" cy="997651"/>
            </a:xfrm>
            <a:prstGeom prst="rect">
              <a:avLst/>
            </a:prstGeom>
          </p:spPr>
        </p:pic>
        <p:sp>
          <p:nvSpPr>
            <p:cNvPr id="86" name="Oval 85">
              <a:extLst>
                <a:ext uri="{FF2B5EF4-FFF2-40B4-BE49-F238E27FC236}">
                  <a16:creationId xmlns:a16="http://schemas.microsoft.com/office/drawing/2014/main" id="{87CEC8C5-84FF-421B-B807-76F6D0B6CBE3}"/>
                </a:ext>
              </a:extLst>
            </p:cNvPr>
            <p:cNvSpPr/>
            <p:nvPr/>
          </p:nvSpPr>
          <p:spPr>
            <a:xfrm>
              <a:off x="5048234" y="3101343"/>
              <a:ext cx="1963622" cy="1965600"/>
            </a:xfrm>
            <a:prstGeom prst="ellipse">
              <a:avLst/>
            </a:prstGeom>
            <a:solidFill>
              <a:srgbClr val="4472C4"/>
            </a:solidFill>
            <a:ln w="1905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8" name="Rectangle: Rounded Corners 87">
              <a:extLst>
                <a:ext uri="{FF2B5EF4-FFF2-40B4-BE49-F238E27FC236}">
                  <a16:creationId xmlns:a16="http://schemas.microsoft.com/office/drawing/2014/main" id="{76D5CBBC-F226-4DD5-81B0-9507B62A7AC2}"/>
                </a:ext>
              </a:extLst>
            </p:cNvPr>
            <p:cNvSpPr/>
            <p:nvPr/>
          </p:nvSpPr>
          <p:spPr>
            <a:xfrm>
              <a:off x="4518910" y="621162"/>
              <a:ext cx="2851831" cy="934041"/>
            </a:xfrm>
            <a:prstGeom prst="roundRect">
              <a:avLst/>
            </a:prstGeom>
            <a:solidFill>
              <a:srgbClr val="4472C4"/>
            </a:solidFill>
            <a:ln w="28575">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TextBox 88">
              <a:extLst>
                <a:ext uri="{FF2B5EF4-FFF2-40B4-BE49-F238E27FC236}">
                  <a16:creationId xmlns:a16="http://schemas.microsoft.com/office/drawing/2014/main" id="{99F01482-2AD3-40EA-8348-737050C7347B}"/>
                </a:ext>
              </a:extLst>
            </p:cNvPr>
            <p:cNvSpPr txBox="1"/>
            <p:nvPr/>
          </p:nvSpPr>
          <p:spPr>
            <a:xfrm>
              <a:off x="4879472" y="642185"/>
              <a:ext cx="1558632" cy="400110"/>
            </a:xfrm>
            <a:prstGeom prst="rect">
              <a:avLst/>
            </a:prstGeom>
            <a:noFill/>
          </p:spPr>
          <p:txBody>
            <a:bodyPr wrap="none" rtlCol="0">
              <a:spAutoFit/>
            </a:bodyPr>
            <a:lstStyle/>
            <a:p>
              <a:pPr algn="ctr"/>
              <a:r>
                <a:rPr lang="de-DE" sz="2000" b="1" dirty="0">
                  <a:solidFill>
                    <a:schemeClr val="bg1"/>
                  </a:solidFill>
                  <a:latin typeface="Arial Black" panose="020B0A04020102020204" pitchFamily="34" charset="0"/>
                </a:rPr>
                <a:t>Pedagogy</a:t>
              </a:r>
              <a:endParaRPr lang="en-GB" sz="2000" dirty="0">
                <a:solidFill>
                  <a:schemeClr val="bg1"/>
                </a:solidFill>
                <a:latin typeface="Arial Black" panose="020B0A04020102020204" pitchFamily="34" charset="0"/>
              </a:endParaRPr>
            </a:p>
          </p:txBody>
        </p:sp>
        <p:sp>
          <p:nvSpPr>
            <p:cNvPr id="90" name="TextBox 89">
              <a:extLst>
                <a:ext uri="{FF2B5EF4-FFF2-40B4-BE49-F238E27FC236}">
                  <a16:creationId xmlns:a16="http://schemas.microsoft.com/office/drawing/2014/main" id="{B595B067-F03F-4DFA-A42B-817FFA8484A3}"/>
                </a:ext>
              </a:extLst>
            </p:cNvPr>
            <p:cNvSpPr txBox="1"/>
            <p:nvPr/>
          </p:nvSpPr>
          <p:spPr>
            <a:xfrm>
              <a:off x="4423954" y="980629"/>
              <a:ext cx="2621590" cy="461665"/>
            </a:xfrm>
            <a:prstGeom prst="rect">
              <a:avLst/>
            </a:prstGeom>
            <a:noFill/>
          </p:spPr>
          <p:txBody>
            <a:bodyPr wrap="square" rtlCol="0">
              <a:spAutoFit/>
            </a:bodyPr>
            <a:lstStyle/>
            <a:p>
              <a:pPr algn="ctr"/>
              <a:r>
                <a:rPr lang="en-GB" sz="1200" b="1" dirty="0">
                  <a:solidFill>
                    <a:srgbClr val="FFFF00"/>
                  </a:solidFill>
                  <a:latin typeface="Arial Black" panose="020B0A04020102020204" pitchFamily="34" charset="0"/>
                </a:rPr>
                <a:t>Why do you need to use a Multimedia assignment? </a:t>
              </a:r>
            </a:p>
          </p:txBody>
        </p:sp>
        <p:pic>
          <p:nvPicPr>
            <p:cNvPr id="91" name="Picture 90" descr="Icon&#10;&#10;Description automatically generated">
              <a:extLst>
                <a:ext uri="{FF2B5EF4-FFF2-40B4-BE49-F238E27FC236}">
                  <a16:creationId xmlns:a16="http://schemas.microsoft.com/office/drawing/2014/main" id="{0C2C847F-2AF3-4788-9E82-76D9DD1A59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2595" y="659601"/>
              <a:ext cx="750017" cy="857162"/>
            </a:xfrm>
            <a:prstGeom prst="rect">
              <a:avLst/>
            </a:prstGeom>
          </p:spPr>
        </p:pic>
        <p:pic>
          <p:nvPicPr>
            <p:cNvPr id="92" name="Picture 91" descr="A picture containing indoor&#10;&#10;Description automatically generated">
              <a:extLst>
                <a:ext uri="{FF2B5EF4-FFF2-40B4-BE49-F238E27FC236}">
                  <a16:creationId xmlns:a16="http://schemas.microsoft.com/office/drawing/2014/main" id="{0B68AC8E-D5D2-406D-9659-ECEC0807B8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2644" y="3170246"/>
              <a:ext cx="1252321" cy="939241"/>
            </a:xfrm>
            <a:prstGeom prst="rect">
              <a:avLst/>
            </a:prstGeom>
          </p:spPr>
        </p:pic>
        <p:cxnSp>
          <p:nvCxnSpPr>
            <p:cNvPr id="93" name="Straight Arrow Connector 92">
              <a:extLst>
                <a:ext uri="{FF2B5EF4-FFF2-40B4-BE49-F238E27FC236}">
                  <a16:creationId xmlns:a16="http://schemas.microsoft.com/office/drawing/2014/main" id="{39B51D7D-C7F7-4C85-BD88-DC4833848C2F}"/>
                </a:ext>
              </a:extLst>
            </p:cNvPr>
            <p:cNvCxnSpPr>
              <a:cxnSpLocks/>
            </p:cNvCxnSpPr>
            <p:nvPr/>
          </p:nvCxnSpPr>
          <p:spPr>
            <a:xfrm>
              <a:off x="6006232" y="1570739"/>
              <a:ext cx="0" cy="369194"/>
            </a:xfrm>
            <a:prstGeom prst="straightConnector1">
              <a:avLst/>
            </a:prstGeom>
            <a:ln w="19050">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AF1E00E4-CD8C-463D-B556-D63389061C20}"/>
                </a:ext>
              </a:extLst>
            </p:cNvPr>
            <p:cNvCxnSpPr>
              <a:cxnSpLocks/>
            </p:cNvCxnSpPr>
            <p:nvPr/>
          </p:nvCxnSpPr>
          <p:spPr>
            <a:xfrm>
              <a:off x="6128805" y="1871310"/>
              <a:ext cx="518552" cy="146678"/>
            </a:xfrm>
            <a:prstGeom prst="straightConnector1">
              <a:avLst/>
            </a:prstGeom>
            <a:ln w="19050">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E90B70C2-646D-4750-A273-35C60CC352D3}"/>
                </a:ext>
              </a:extLst>
            </p:cNvPr>
            <p:cNvCxnSpPr>
              <a:cxnSpLocks/>
            </p:cNvCxnSpPr>
            <p:nvPr/>
          </p:nvCxnSpPr>
          <p:spPr>
            <a:xfrm>
              <a:off x="7721664" y="2646076"/>
              <a:ext cx="251836" cy="346827"/>
            </a:xfrm>
            <a:prstGeom prst="straightConnector1">
              <a:avLst/>
            </a:prstGeom>
            <a:ln w="19050">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86630814-BAF4-456C-81E0-DBCBB33FB5A4}"/>
                </a:ext>
              </a:extLst>
            </p:cNvPr>
            <p:cNvCxnSpPr>
              <a:cxnSpLocks/>
            </p:cNvCxnSpPr>
            <p:nvPr/>
          </p:nvCxnSpPr>
          <p:spPr>
            <a:xfrm flipH="1">
              <a:off x="8193262" y="4222289"/>
              <a:ext cx="30761" cy="431619"/>
            </a:xfrm>
            <a:prstGeom prst="straightConnector1">
              <a:avLst/>
            </a:prstGeom>
            <a:ln w="19050">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5879785A-3F5C-4E63-84E2-435DFD471125}"/>
                </a:ext>
              </a:extLst>
            </p:cNvPr>
            <p:cNvCxnSpPr>
              <a:cxnSpLocks/>
            </p:cNvCxnSpPr>
            <p:nvPr/>
          </p:nvCxnSpPr>
          <p:spPr>
            <a:xfrm flipH="1">
              <a:off x="7296363" y="5729297"/>
              <a:ext cx="324644" cy="293201"/>
            </a:xfrm>
            <a:prstGeom prst="straightConnector1">
              <a:avLst/>
            </a:prstGeom>
            <a:ln w="19050">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4B882C73-DF64-4E20-BE87-2D3ABEC7126F}"/>
                </a:ext>
              </a:extLst>
            </p:cNvPr>
            <p:cNvCxnSpPr>
              <a:cxnSpLocks/>
            </p:cNvCxnSpPr>
            <p:nvPr/>
          </p:nvCxnSpPr>
          <p:spPr>
            <a:xfrm>
              <a:off x="5685463" y="6405943"/>
              <a:ext cx="468615" cy="0"/>
            </a:xfrm>
            <a:prstGeom prst="straightConnector1">
              <a:avLst/>
            </a:prstGeom>
            <a:ln w="19050">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0A9710C9-8CBB-44FA-9FAC-2CB80645F9F6}"/>
                </a:ext>
              </a:extLst>
            </p:cNvPr>
            <p:cNvCxnSpPr>
              <a:cxnSpLocks/>
            </p:cNvCxnSpPr>
            <p:nvPr/>
          </p:nvCxnSpPr>
          <p:spPr>
            <a:xfrm>
              <a:off x="4213839" y="5570433"/>
              <a:ext cx="310289" cy="322428"/>
            </a:xfrm>
            <a:prstGeom prst="straightConnector1">
              <a:avLst/>
            </a:prstGeom>
            <a:ln w="19050">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98FCCFF2-B2C0-45F1-A6A0-7AFD8C085113}"/>
                </a:ext>
              </a:extLst>
            </p:cNvPr>
            <p:cNvCxnSpPr>
              <a:cxnSpLocks/>
            </p:cNvCxnSpPr>
            <p:nvPr/>
          </p:nvCxnSpPr>
          <p:spPr>
            <a:xfrm>
              <a:off x="3628082" y="4121737"/>
              <a:ext cx="0" cy="392906"/>
            </a:xfrm>
            <a:prstGeom prst="straightConnector1">
              <a:avLst/>
            </a:prstGeom>
            <a:ln w="19050">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84035E83-494C-46EE-A44A-0D2556F68B0F}"/>
                </a:ext>
              </a:extLst>
            </p:cNvPr>
            <p:cNvCxnSpPr>
              <a:cxnSpLocks/>
            </p:cNvCxnSpPr>
            <p:nvPr/>
          </p:nvCxnSpPr>
          <p:spPr>
            <a:xfrm flipH="1">
              <a:off x="4029789" y="2595057"/>
              <a:ext cx="248723" cy="331437"/>
            </a:xfrm>
            <a:prstGeom prst="straightConnector1">
              <a:avLst/>
            </a:prstGeom>
            <a:ln w="19050">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C7009490-FD48-4829-91A4-97FCA423FCA2}"/>
                </a:ext>
              </a:extLst>
            </p:cNvPr>
            <p:cNvCxnSpPr>
              <a:cxnSpLocks/>
            </p:cNvCxnSpPr>
            <p:nvPr/>
          </p:nvCxnSpPr>
          <p:spPr>
            <a:xfrm flipH="1">
              <a:off x="5385980" y="1852725"/>
              <a:ext cx="398948" cy="64794"/>
            </a:xfrm>
            <a:prstGeom prst="straightConnector1">
              <a:avLst/>
            </a:prstGeom>
            <a:ln w="19050">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103" name="Oval 4">
              <a:extLst>
                <a:ext uri="{FF2B5EF4-FFF2-40B4-BE49-F238E27FC236}">
                  <a16:creationId xmlns:a16="http://schemas.microsoft.com/office/drawing/2014/main" id="{BA62EFBB-189A-4B75-B165-5FFE00D457DD}"/>
                </a:ext>
              </a:extLst>
            </p:cNvPr>
            <p:cNvSpPr txBox="1"/>
            <p:nvPr/>
          </p:nvSpPr>
          <p:spPr>
            <a:xfrm>
              <a:off x="5169055" y="3984158"/>
              <a:ext cx="1688084" cy="993252"/>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rPr>
                <a:t>A Successful Student with positive learning experience</a:t>
              </a:r>
              <a:endParaRPr lang="en-US" sz="1400" b="1" kern="1200" dirty="0">
                <a:solidFill>
                  <a:schemeClr val="bg1"/>
                </a:solidFill>
              </a:endParaRPr>
            </a:p>
          </p:txBody>
        </p:sp>
        <p:sp>
          <p:nvSpPr>
            <p:cNvPr id="104" name="Rectangle 103">
              <a:extLst>
                <a:ext uri="{FF2B5EF4-FFF2-40B4-BE49-F238E27FC236}">
                  <a16:creationId xmlns:a16="http://schemas.microsoft.com/office/drawing/2014/main" id="{9DF772AD-CD0B-48D3-8536-F48034216135}"/>
                </a:ext>
              </a:extLst>
            </p:cNvPr>
            <p:cNvSpPr/>
            <p:nvPr/>
          </p:nvSpPr>
          <p:spPr>
            <a:xfrm rot="5400000">
              <a:off x="4982351" y="2732595"/>
              <a:ext cx="2110261" cy="2401846"/>
            </a:xfrm>
            <a:prstGeom prst="rect">
              <a:avLst/>
            </a:prstGeom>
            <a:noFill/>
          </p:spPr>
          <p:txBody>
            <a:bodyPr spcFirstLastPara="1" wrap="square" lIns="91440" tIns="45720" rIns="91440" bIns="45720" numCol="1" anchor="t">
              <a:prstTxWarp prst="textCircle">
                <a:avLst>
                  <a:gd name="adj" fmla="val 6036479"/>
                </a:avLst>
              </a:prstTxWarp>
              <a:spAutoFit/>
            </a:bodyPr>
            <a:lstStyle/>
            <a:p>
              <a:pPr algn="ctr"/>
              <a:r>
                <a:rPr lang="de-DE" sz="4000" b="1" dirty="0"/>
                <a:t> Embed </a:t>
              </a:r>
              <a:r>
                <a:rPr lang="en-GB" sz="4000" b="1" dirty="0"/>
                <a:t>Scaffolding</a:t>
              </a:r>
              <a:endParaRPr lang="en-US" sz="4000" b="1" cap="none" spc="0" dirty="0">
                <a:ln w="0"/>
                <a:effectLst>
                  <a:outerShdw blurRad="38100" dist="19050" dir="2700000" algn="tl" rotWithShape="0">
                    <a:schemeClr val="dk1">
                      <a:alpha val="40000"/>
                    </a:schemeClr>
                  </a:outerShdw>
                </a:effectLst>
              </a:endParaRPr>
            </a:p>
          </p:txBody>
        </p:sp>
        <p:grpSp>
          <p:nvGrpSpPr>
            <p:cNvPr id="105" name="Group 104">
              <a:extLst>
                <a:ext uri="{FF2B5EF4-FFF2-40B4-BE49-F238E27FC236}">
                  <a16:creationId xmlns:a16="http://schemas.microsoft.com/office/drawing/2014/main" id="{894B137F-56FD-4E99-B4DB-C3AB91E925D0}"/>
                </a:ext>
              </a:extLst>
            </p:cNvPr>
            <p:cNvGrpSpPr/>
            <p:nvPr/>
          </p:nvGrpSpPr>
          <p:grpSpPr>
            <a:xfrm>
              <a:off x="6111964" y="5505791"/>
              <a:ext cx="1152000" cy="1152000"/>
              <a:chOff x="6180273" y="5463806"/>
              <a:chExt cx="1152000" cy="1152000"/>
            </a:xfrm>
          </p:grpSpPr>
          <p:sp>
            <p:nvSpPr>
              <p:cNvPr id="106" name="Oval 105">
                <a:extLst>
                  <a:ext uri="{FF2B5EF4-FFF2-40B4-BE49-F238E27FC236}">
                    <a16:creationId xmlns:a16="http://schemas.microsoft.com/office/drawing/2014/main" id="{911E9668-3284-4582-A2F6-787318C5F738}"/>
                  </a:ext>
                </a:extLst>
              </p:cNvPr>
              <p:cNvSpPr>
                <a:spLocks noChangeAspect="1"/>
              </p:cNvSpPr>
              <p:nvPr/>
            </p:nvSpPr>
            <p:spPr>
              <a:xfrm>
                <a:off x="6180273" y="5463806"/>
                <a:ext cx="1152000" cy="1152000"/>
              </a:xfrm>
              <a:prstGeom prst="ellipse">
                <a:avLst/>
              </a:prstGeom>
              <a:solidFill>
                <a:srgbClr val="1A4C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p>
            </p:txBody>
          </p:sp>
          <p:sp>
            <p:nvSpPr>
              <p:cNvPr id="107" name="TextBox 106">
                <a:extLst>
                  <a:ext uri="{FF2B5EF4-FFF2-40B4-BE49-F238E27FC236}">
                    <a16:creationId xmlns:a16="http://schemas.microsoft.com/office/drawing/2014/main" id="{AF919FEF-6293-4310-9A40-E0392EEBC590}"/>
                  </a:ext>
                </a:extLst>
              </p:cNvPr>
              <p:cNvSpPr txBox="1"/>
              <p:nvPr/>
            </p:nvSpPr>
            <p:spPr>
              <a:xfrm>
                <a:off x="6198063" y="5805560"/>
                <a:ext cx="1116419" cy="600164"/>
              </a:xfrm>
              <a:prstGeom prst="rect">
                <a:avLst/>
              </a:prstGeom>
              <a:noFill/>
            </p:spPr>
            <p:txBody>
              <a:bodyPr wrap="square" rtlCol="0">
                <a:spAutoFit/>
              </a:bodyPr>
              <a:lstStyle/>
              <a:p>
                <a:pPr algn="ctr"/>
                <a:r>
                  <a:rPr lang="de-DE" sz="1100" b="1" dirty="0">
                    <a:solidFill>
                      <a:schemeClr val="bg1"/>
                    </a:solidFill>
                    <a:latin typeface="Arial Black" panose="020B0A04020102020204" pitchFamily="34" charset="0"/>
                    <a:cs typeface="Arial" panose="020B0604020202020204" pitchFamily="34" charset="0"/>
                  </a:rPr>
                  <a:t>Hosting  and submission</a:t>
                </a:r>
                <a:endParaRPr lang="en-GB" sz="1100" dirty="0">
                  <a:solidFill>
                    <a:schemeClr val="bg1"/>
                  </a:solidFill>
                  <a:latin typeface="Arial Black" panose="020B0A04020102020204" pitchFamily="34" charset="0"/>
                  <a:cs typeface="Arial" panose="020B0604020202020204" pitchFamily="34" charset="0"/>
                </a:endParaRPr>
              </a:p>
            </p:txBody>
          </p:sp>
        </p:grpSp>
        <p:sp>
          <p:nvSpPr>
            <p:cNvPr id="109" name="Oval 108">
              <a:extLst>
                <a:ext uri="{FF2B5EF4-FFF2-40B4-BE49-F238E27FC236}">
                  <a16:creationId xmlns:a16="http://schemas.microsoft.com/office/drawing/2014/main" id="{57055DEE-2030-4D86-9676-FCAAC01AA254}"/>
                </a:ext>
              </a:extLst>
            </p:cNvPr>
            <p:cNvSpPr>
              <a:spLocks noChangeAspect="1"/>
            </p:cNvSpPr>
            <p:nvPr/>
          </p:nvSpPr>
          <p:spPr>
            <a:xfrm>
              <a:off x="7332448" y="4596656"/>
              <a:ext cx="1152000" cy="1152000"/>
            </a:xfrm>
            <a:prstGeom prst="ellipse">
              <a:avLst/>
            </a:prstGeom>
            <a:solidFill>
              <a:srgbClr val="0094D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10" name="TextBox 109">
              <a:extLst>
                <a:ext uri="{FF2B5EF4-FFF2-40B4-BE49-F238E27FC236}">
                  <a16:creationId xmlns:a16="http://schemas.microsoft.com/office/drawing/2014/main" id="{28CE1AF2-B1DC-4FEF-A0E0-48EB127CE58F}"/>
                </a:ext>
              </a:extLst>
            </p:cNvPr>
            <p:cNvSpPr txBox="1"/>
            <p:nvPr/>
          </p:nvSpPr>
          <p:spPr>
            <a:xfrm>
              <a:off x="7341069" y="4989193"/>
              <a:ext cx="1116419" cy="430887"/>
            </a:xfrm>
            <a:prstGeom prst="rect">
              <a:avLst/>
            </a:prstGeom>
            <a:noFill/>
          </p:spPr>
          <p:txBody>
            <a:bodyPr wrap="square" rtlCol="0">
              <a:spAutoFit/>
            </a:bodyPr>
            <a:lstStyle/>
            <a:p>
              <a:pPr algn="ctr"/>
              <a:r>
                <a:rPr lang="de-DE" sz="1100" b="1" dirty="0">
                  <a:solidFill>
                    <a:schemeClr val="bg1"/>
                  </a:solidFill>
                  <a:latin typeface="Arial Black" panose="020B0A04020102020204" pitchFamily="34" charset="0"/>
                </a:rPr>
                <a:t>Student training</a:t>
              </a:r>
              <a:endParaRPr lang="en-GB" sz="1100" dirty="0">
                <a:solidFill>
                  <a:schemeClr val="bg1"/>
                </a:solidFill>
                <a:latin typeface="Arial Black" panose="020B0A04020102020204" pitchFamily="34" charset="0"/>
              </a:endParaRPr>
            </a:p>
          </p:txBody>
        </p:sp>
        <p:grpSp>
          <p:nvGrpSpPr>
            <p:cNvPr id="111" name="Group 110">
              <a:extLst>
                <a:ext uri="{FF2B5EF4-FFF2-40B4-BE49-F238E27FC236}">
                  <a16:creationId xmlns:a16="http://schemas.microsoft.com/office/drawing/2014/main" id="{D3131878-8DDF-4972-9366-488174D32E5A}"/>
                </a:ext>
              </a:extLst>
            </p:cNvPr>
            <p:cNvGrpSpPr/>
            <p:nvPr/>
          </p:nvGrpSpPr>
          <p:grpSpPr>
            <a:xfrm>
              <a:off x="7524594" y="3007922"/>
              <a:ext cx="1179457" cy="1152000"/>
              <a:chOff x="7582469" y="3007922"/>
              <a:chExt cx="1179457" cy="1152000"/>
            </a:xfrm>
          </p:grpSpPr>
          <p:sp>
            <p:nvSpPr>
              <p:cNvPr id="112" name="Oval 111">
                <a:extLst>
                  <a:ext uri="{FF2B5EF4-FFF2-40B4-BE49-F238E27FC236}">
                    <a16:creationId xmlns:a16="http://schemas.microsoft.com/office/drawing/2014/main" id="{902FBA47-3D4B-4A36-8FD0-C0DF19240606}"/>
                  </a:ext>
                </a:extLst>
              </p:cNvPr>
              <p:cNvSpPr/>
              <p:nvPr/>
            </p:nvSpPr>
            <p:spPr>
              <a:xfrm>
                <a:off x="7609926" y="3007922"/>
                <a:ext cx="1152000" cy="1152000"/>
              </a:xfrm>
              <a:prstGeom prst="ellipse">
                <a:avLst/>
              </a:prstGeom>
              <a:solidFill>
                <a:srgbClr val="FF66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atin typeface="Arial Black" panose="020B0A04020102020204" pitchFamily="34" charset="0"/>
                </a:endParaRPr>
              </a:p>
            </p:txBody>
          </p:sp>
          <p:sp>
            <p:nvSpPr>
              <p:cNvPr id="113" name="TextBox 112">
                <a:extLst>
                  <a:ext uri="{FF2B5EF4-FFF2-40B4-BE49-F238E27FC236}">
                    <a16:creationId xmlns:a16="http://schemas.microsoft.com/office/drawing/2014/main" id="{53477104-B85D-4B58-984B-A2E1F9B8B751}"/>
                  </a:ext>
                </a:extLst>
              </p:cNvPr>
              <p:cNvSpPr txBox="1"/>
              <p:nvPr/>
            </p:nvSpPr>
            <p:spPr>
              <a:xfrm>
                <a:off x="7582469" y="3284029"/>
                <a:ext cx="1152000" cy="600164"/>
              </a:xfrm>
              <a:prstGeom prst="rect">
                <a:avLst/>
              </a:prstGeom>
              <a:noFill/>
            </p:spPr>
            <p:txBody>
              <a:bodyPr wrap="square" rtlCol="0">
                <a:spAutoFit/>
              </a:bodyPr>
              <a:lstStyle/>
              <a:p>
                <a:pPr algn="ctr"/>
                <a:r>
                  <a:rPr lang="de-DE" sz="1100" b="1" dirty="0">
                    <a:solidFill>
                      <a:schemeClr val="bg1"/>
                    </a:solidFill>
                    <a:latin typeface="Arial Black" panose="020B0A04020102020204" pitchFamily="34" charset="0"/>
                    <a:cs typeface="Arial" panose="020B0604020202020204" pitchFamily="34" charset="0"/>
                  </a:rPr>
                  <a:t>Group Contribution (</a:t>
                </a:r>
                <a:r>
                  <a:rPr lang="de-DE" sz="1100" dirty="0">
                    <a:solidFill>
                      <a:schemeClr val="bg1"/>
                    </a:solidFill>
                    <a:latin typeface="Arial Black" panose="020B0A04020102020204" pitchFamily="34" charset="0"/>
                    <a:cs typeface="Arial" panose="020B0604020202020204" pitchFamily="34" charset="0"/>
                  </a:rPr>
                  <a:t>Optional</a:t>
                </a:r>
                <a:r>
                  <a:rPr lang="de-DE" sz="1100" b="1" dirty="0">
                    <a:solidFill>
                      <a:schemeClr val="bg1"/>
                    </a:solidFill>
                    <a:latin typeface="Arial Black" panose="020B0A04020102020204" pitchFamily="34" charset="0"/>
                    <a:cs typeface="Arial" panose="020B0604020202020204" pitchFamily="34" charset="0"/>
                  </a:rPr>
                  <a:t>)</a:t>
                </a:r>
                <a:endParaRPr lang="en-GB" sz="1100" dirty="0">
                  <a:solidFill>
                    <a:schemeClr val="bg1"/>
                  </a:solidFill>
                  <a:latin typeface="Arial Black" panose="020B0A040201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BD03510E-86D4-4035-911D-A2C32B7E4C56}"/>
                </a:ext>
              </a:extLst>
            </p:cNvPr>
            <p:cNvGrpSpPr/>
            <p:nvPr/>
          </p:nvGrpSpPr>
          <p:grpSpPr>
            <a:xfrm>
              <a:off x="3260903" y="4493017"/>
              <a:ext cx="1152000" cy="1152000"/>
              <a:chOff x="3260903" y="4493017"/>
              <a:chExt cx="1152000" cy="1152000"/>
            </a:xfrm>
          </p:grpSpPr>
          <p:sp>
            <p:nvSpPr>
              <p:cNvPr id="115" name="Oval 114">
                <a:extLst>
                  <a:ext uri="{FF2B5EF4-FFF2-40B4-BE49-F238E27FC236}">
                    <a16:creationId xmlns:a16="http://schemas.microsoft.com/office/drawing/2014/main" id="{E04D832C-D2C9-46D5-B870-FADF05B09D39}"/>
                  </a:ext>
                </a:extLst>
              </p:cNvPr>
              <p:cNvSpPr/>
              <p:nvPr/>
            </p:nvSpPr>
            <p:spPr>
              <a:xfrm>
                <a:off x="3260903" y="4493017"/>
                <a:ext cx="1152000" cy="1152000"/>
              </a:xfrm>
              <a:prstGeom prst="ellipse">
                <a:avLst/>
              </a:prstGeom>
              <a:solidFill>
                <a:srgbClr val="EF0A0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atin typeface="Arial Black" panose="020B0A04020102020204" pitchFamily="34" charset="0"/>
                </a:endParaRPr>
              </a:p>
            </p:txBody>
          </p:sp>
          <p:sp>
            <p:nvSpPr>
              <p:cNvPr id="116" name="TextBox 115">
                <a:extLst>
                  <a:ext uri="{FF2B5EF4-FFF2-40B4-BE49-F238E27FC236}">
                    <a16:creationId xmlns:a16="http://schemas.microsoft.com/office/drawing/2014/main" id="{8971FBB2-EED8-4EF0-8179-2AC0772F3CAB}"/>
                  </a:ext>
                </a:extLst>
              </p:cNvPr>
              <p:cNvSpPr txBox="1"/>
              <p:nvPr/>
            </p:nvSpPr>
            <p:spPr>
              <a:xfrm>
                <a:off x="3319550" y="4822962"/>
                <a:ext cx="1027000" cy="600164"/>
              </a:xfrm>
              <a:prstGeom prst="rect">
                <a:avLst/>
              </a:prstGeom>
              <a:noFill/>
            </p:spPr>
            <p:txBody>
              <a:bodyPr wrap="square" rtlCol="0">
                <a:spAutoFit/>
              </a:bodyPr>
              <a:lstStyle/>
              <a:p>
                <a:pPr algn="ctr"/>
                <a:r>
                  <a:rPr lang="de-DE" sz="1100" b="1" dirty="0">
                    <a:solidFill>
                      <a:schemeClr val="bg1"/>
                    </a:solidFill>
                    <a:latin typeface="Arial Black" panose="020B0A04020102020204" pitchFamily="34" charset="0"/>
                    <a:cs typeface="Arial" panose="020B0604020202020204" pitchFamily="34" charset="0"/>
                  </a:rPr>
                  <a:t>Feedback for learning</a:t>
                </a:r>
                <a:endParaRPr lang="en-GB" sz="1100" b="1" dirty="0">
                  <a:solidFill>
                    <a:schemeClr val="bg1"/>
                  </a:solidFill>
                  <a:latin typeface="Arial Black" panose="020B0A04020102020204" pitchFamily="34" charset="0"/>
                  <a:cs typeface="Arial" panose="020B0604020202020204" pitchFamily="34" charset="0"/>
                </a:endParaRPr>
              </a:p>
            </p:txBody>
          </p:sp>
        </p:grpSp>
        <p:sp>
          <p:nvSpPr>
            <p:cNvPr id="119" name="Oval 118">
              <a:extLst>
                <a:ext uri="{FF2B5EF4-FFF2-40B4-BE49-F238E27FC236}">
                  <a16:creationId xmlns:a16="http://schemas.microsoft.com/office/drawing/2014/main" id="{6623EB1F-EA7D-4395-8253-C744DF933170}"/>
                </a:ext>
              </a:extLst>
            </p:cNvPr>
            <p:cNvSpPr/>
            <p:nvPr/>
          </p:nvSpPr>
          <p:spPr>
            <a:xfrm>
              <a:off x="3199426" y="2893628"/>
              <a:ext cx="1152000" cy="1152000"/>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20" name="TextBox 119">
              <a:extLst>
                <a:ext uri="{FF2B5EF4-FFF2-40B4-BE49-F238E27FC236}">
                  <a16:creationId xmlns:a16="http://schemas.microsoft.com/office/drawing/2014/main" id="{FAF81906-61AE-485D-A7F6-5514630D2821}"/>
                </a:ext>
              </a:extLst>
            </p:cNvPr>
            <p:cNvSpPr txBox="1"/>
            <p:nvPr/>
          </p:nvSpPr>
          <p:spPr>
            <a:xfrm>
              <a:off x="3213232" y="3334796"/>
              <a:ext cx="1116419" cy="261610"/>
            </a:xfrm>
            <a:prstGeom prst="rect">
              <a:avLst/>
            </a:prstGeom>
            <a:noFill/>
          </p:spPr>
          <p:txBody>
            <a:bodyPr wrap="square" rtlCol="0">
              <a:spAutoFit/>
            </a:bodyPr>
            <a:lstStyle/>
            <a:p>
              <a:pPr algn="ctr"/>
              <a:r>
                <a:rPr lang="de-DE" sz="1100" b="1" dirty="0">
                  <a:solidFill>
                    <a:schemeClr val="bg1"/>
                  </a:solidFill>
                  <a:latin typeface="Arial Black" panose="020B0A04020102020204" pitchFamily="34" charset="0"/>
                  <a:cs typeface="Arial" panose="020B0604020202020204" pitchFamily="34" charset="0"/>
                </a:rPr>
                <a:t>Reflection</a:t>
              </a:r>
              <a:endParaRPr lang="en-GB" sz="1100" dirty="0">
                <a:solidFill>
                  <a:schemeClr val="bg1"/>
                </a:solidFill>
                <a:latin typeface="Arial Black" panose="020B0A04020102020204" pitchFamily="34" charset="0"/>
                <a:cs typeface="Arial" panose="020B0604020202020204" pitchFamily="34" charset="0"/>
              </a:endParaRPr>
            </a:p>
          </p:txBody>
        </p:sp>
        <p:sp>
          <p:nvSpPr>
            <p:cNvPr id="122" name="Oval 121">
              <a:extLst>
                <a:ext uri="{FF2B5EF4-FFF2-40B4-BE49-F238E27FC236}">
                  <a16:creationId xmlns:a16="http://schemas.microsoft.com/office/drawing/2014/main" id="{509B0C24-C3D8-4B1F-B336-2097EC0CA443}"/>
                </a:ext>
              </a:extLst>
            </p:cNvPr>
            <p:cNvSpPr/>
            <p:nvPr/>
          </p:nvSpPr>
          <p:spPr>
            <a:xfrm>
              <a:off x="6676110" y="1614909"/>
              <a:ext cx="1152000" cy="1152000"/>
            </a:xfrm>
            <a:prstGeom prst="ellipse">
              <a:avLst/>
            </a:prstGeom>
            <a:solidFill>
              <a:srgbClr val="B70E8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23" name="TextBox 122">
              <a:extLst>
                <a:ext uri="{FF2B5EF4-FFF2-40B4-BE49-F238E27FC236}">
                  <a16:creationId xmlns:a16="http://schemas.microsoft.com/office/drawing/2014/main" id="{75A29FD8-0BAF-4C01-AB9B-61597EE94855}"/>
                </a:ext>
              </a:extLst>
            </p:cNvPr>
            <p:cNvSpPr txBox="1"/>
            <p:nvPr/>
          </p:nvSpPr>
          <p:spPr>
            <a:xfrm>
              <a:off x="6697542" y="1998601"/>
              <a:ext cx="1116419" cy="430887"/>
            </a:xfrm>
            <a:prstGeom prst="rect">
              <a:avLst/>
            </a:prstGeom>
            <a:noFill/>
          </p:spPr>
          <p:txBody>
            <a:bodyPr wrap="square" rtlCol="0">
              <a:spAutoFit/>
            </a:bodyPr>
            <a:lstStyle/>
            <a:p>
              <a:pPr algn="ctr"/>
              <a:r>
                <a:rPr lang="de-DE" sz="1100" b="1" dirty="0">
                  <a:solidFill>
                    <a:schemeClr val="bg1"/>
                  </a:solidFill>
                  <a:latin typeface="Arial Black" panose="020B0A04020102020204" pitchFamily="34" charset="0"/>
                  <a:cs typeface="Arial" panose="020B0604020202020204" pitchFamily="34" charset="0"/>
                </a:rPr>
                <a:t>Marking criteria</a:t>
              </a:r>
              <a:endParaRPr lang="en-GB" sz="1100" b="1" dirty="0">
                <a:solidFill>
                  <a:schemeClr val="bg1"/>
                </a:solidFill>
                <a:latin typeface="Arial Black" panose="020B0A04020102020204" pitchFamily="34" charset="0"/>
                <a:cs typeface="Arial" panose="020B0604020202020204" pitchFamily="34" charset="0"/>
              </a:endParaRPr>
            </a:p>
          </p:txBody>
        </p:sp>
        <p:sp>
          <p:nvSpPr>
            <p:cNvPr id="125" name="Oval 124">
              <a:extLst>
                <a:ext uri="{FF2B5EF4-FFF2-40B4-BE49-F238E27FC236}">
                  <a16:creationId xmlns:a16="http://schemas.microsoft.com/office/drawing/2014/main" id="{C1683969-5FC7-4E02-8B44-272D95658B8F}"/>
                </a:ext>
              </a:extLst>
            </p:cNvPr>
            <p:cNvSpPr/>
            <p:nvPr/>
          </p:nvSpPr>
          <p:spPr>
            <a:xfrm>
              <a:off x="4260945" y="1650278"/>
              <a:ext cx="1152000" cy="1152000"/>
            </a:xfrm>
            <a:prstGeom prst="ellipse">
              <a:avLst/>
            </a:prstGeom>
            <a:solidFill>
              <a:srgbClr val="6F228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26" name="TextBox 125">
              <a:extLst>
                <a:ext uri="{FF2B5EF4-FFF2-40B4-BE49-F238E27FC236}">
                  <a16:creationId xmlns:a16="http://schemas.microsoft.com/office/drawing/2014/main" id="{08A0190D-0309-4205-A3F3-236D7A876A2B}"/>
                </a:ext>
              </a:extLst>
            </p:cNvPr>
            <p:cNvSpPr txBox="1"/>
            <p:nvPr/>
          </p:nvSpPr>
          <p:spPr>
            <a:xfrm>
              <a:off x="4279662" y="2107100"/>
              <a:ext cx="1116419" cy="261610"/>
            </a:xfrm>
            <a:prstGeom prst="rect">
              <a:avLst/>
            </a:prstGeom>
            <a:noFill/>
          </p:spPr>
          <p:txBody>
            <a:bodyPr wrap="square" rtlCol="0">
              <a:spAutoFit/>
            </a:bodyPr>
            <a:lstStyle/>
            <a:p>
              <a:pPr algn="ctr"/>
              <a:r>
                <a:rPr lang="de-DE" sz="1100" b="1" dirty="0">
                  <a:solidFill>
                    <a:schemeClr val="bg1"/>
                  </a:solidFill>
                  <a:latin typeface="Arial Black" panose="020B0A04020102020204" pitchFamily="34" charset="0"/>
                  <a:cs typeface="Arial" panose="020B0604020202020204" pitchFamily="34" charset="0"/>
                </a:rPr>
                <a:t>Evaluation</a:t>
              </a:r>
              <a:endParaRPr lang="en-GB" sz="1100" dirty="0">
                <a:solidFill>
                  <a:schemeClr val="bg1"/>
                </a:solidFill>
                <a:latin typeface="Arial Black" panose="020B0A04020102020204" pitchFamily="34" charset="0"/>
                <a:cs typeface="Arial" panose="020B0604020202020204" pitchFamily="34" charset="0"/>
              </a:endParaRPr>
            </a:p>
          </p:txBody>
        </p:sp>
        <p:sp>
          <p:nvSpPr>
            <p:cNvPr id="128" name="Oval 127">
              <a:extLst>
                <a:ext uri="{FF2B5EF4-FFF2-40B4-BE49-F238E27FC236}">
                  <a16:creationId xmlns:a16="http://schemas.microsoft.com/office/drawing/2014/main" id="{311B4409-102C-496C-ABF5-60DA6EE6AB50}"/>
                </a:ext>
              </a:extLst>
            </p:cNvPr>
            <p:cNvSpPr/>
            <p:nvPr/>
          </p:nvSpPr>
          <p:spPr>
            <a:xfrm>
              <a:off x="4507125" y="5575134"/>
              <a:ext cx="1152000" cy="1152000"/>
            </a:xfrm>
            <a:prstGeom prst="ellipse">
              <a:avLst/>
            </a:prstGeom>
            <a:solidFill>
              <a:srgbClr val="F292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29" name="TextBox 128">
              <a:extLst>
                <a:ext uri="{FF2B5EF4-FFF2-40B4-BE49-F238E27FC236}">
                  <a16:creationId xmlns:a16="http://schemas.microsoft.com/office/drawing/2014/main" id="{7189C6FF-0D34-424E-809A-33CF3A1AF900}"/>
                </a:ext>
              </a:extLst>
            </p:cNvPr>
            <p:cNvSpPr txBox="1"/>
            <p:nvPr/>
          </p:nvSpPr>
          <p:spPr>
            <a:xfrm>
              <a:off x="4518588" y="5948504"/>
              <a:ext cx="1116419" cy="430887"/>
            </a:xfrm>
            <a:prstGeom prst="rect">
              <a:avLst/>
            </a:prstGeom>
            <a:noFill/>
          </p:spPr>
          <p:txBody>
            <a:bodyPr wrap="square" rtlCol="0">
              <a:spAutoFit/>
            </a:bodyPr>
            <a:lstStyle/>
            <a:p>
              <a:pPr algn="ctr"/>
              <a:r>
                <a:rPr lang="de-DE" sz="1100" b="1" dirty="0">
                  <a:solidFill>
                    <a:schemeClr val="bg1"/>
                  </a:solidFill>
                  <a:latin typeface="Arial Black" panose="020B0A04020102020204" pitchFamily="34" charset="0"/>
                  <a:cs typeface="Arial" panose="020B0604020202020204" pitchFamily="34" charset="0"/>
                </a:rPr>
                <a:t>Markers‘ meeting</a:t>
              </a:r>
              <a:endParaRPr lang="en-GB" sz="1100" dirty="0">
                <a:solidFill>
                  <a:schemeClr val="bg1"/>
                </a:solidFill>
                <a:latin typeface="Arial Black" panose="020B0A04020102020204" pitchFamily="34" charset="0"/>
                <a:cs typeface="Arial" panose="020B0604020202020204" pitchFamily="34" charset="0"/>
              </a:endParaRPr>
            </a:p>
          </p:txBody>
        </p:sp>
      </p:grpSp>
    </p:spTree>
    <p:extLst>
      <p:ext uri="{BB962C8B-B14F-4D97-AF65-F5344CB8AC3E}">
        <p14:creationId xmlns:p14="http://schemas.microsoft.com/office/powerpoint/2010/main" val="41821701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5a82c5565f08949606dd14662558ed36b8d7b76"/>
</p:tagLst>
</file>

<file path=ppt/theme/theme1.xml><?xml version="1.0" encoding="utf-8"?>
<a:theme xmlns:a="http://schemas.openxmlformats.org/drawingml/2006/main" name="Herts Theme">
  <a:themeElements>
    <a:clrScheme name="Custom 2">
      <a:dk1>
        <a:srgbClr val="203232"/>
      </a:dk1>
      <a:lt1>
        <a:srgbClr val="FFFFFF"/>
      </a:lt1>
      <a:dk2>
        <a:srgbClr val="203232"/>
      </a:dk2>
      <a:lt2>
        <a:srgbClr val="FFFFFF"/>
      </a:lt2>
      <a:accent1>
        <a:srgbClr val="9C5FB5"/>
      </a:accent1>
      <a:accent2>
        <a:srgbClr val="00B9E4"/>
      </a:accent2>
      <a:accent3>
        <a:srgbClr val="F53F5B"/>
      </a:accent3>
      <a:accent4>
        <a:srgbClr val="0073CF"/>
      </a:accent4>
      <a:accent5>
        <a:srgbClr val="45B382"/>
      </a:accent5>
      <a:accent6>
        <a:srgbClr val="FFCF20"/>
      </a:accent6>
      <a:hlink>
        <a:srgbClr val="0073CF"/>
      </a:hlink>
      <a:folHlink>
        <a:srgbClr val="9C5FB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F5E782EFF6924E83D290F4B480BFF8" ma:contentTypeVersion="12" ma:contentTypeDescription="Create a new document." ma:contentTypeScope="" ma:versionID="fd701f14f1619c021b2cb9ad1fb5f2d8">
  <xsd:schema xmlns:xsd="http://www.w3.org/2001/XMLSchema" xmlns:xs="http://www.w3.org/2001/XMLSchema" xmlns:p="http://schemas.microsoft.com/office/2006/metadata/properties" xmlns:ns2="46b1f033-d74e-4466-8ea1-fcae5aadefd3" xmlns:ns3="ebe957ce-36be-49fa-be9e-ec8bcfdae43c" targetNamespace="http://schemas.microsoft.com/office/2006/metadata/properties" ma:root="true" ma:fieldsID="70284f83b12d14b78699f17b1fabdfb1" ns2:_="" ns3:_="">
    <xsd:import namespace="46b1f033-d74e-4466-8ea1-fcae5aadefd3"/>
    <xsd:import namespace="ebe957ce-36be-49fa-be9e-ec8bcfdae43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Signed_x0020_off"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b1f033-d74e-4466-8ea1-fcae5aadef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Signed_x0020_off" ma:index="17" nillable="true" ma:displayName="Signed_off" ma:default="0" ma:internalName="Signed_x0020_off">
      <xsd:simpleType>
        <xsd:restriction base="dms:Boolea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e957ce-36be-49fa-be9e-ec8bcfdae43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igned_x0020_off xmlns="46b1f033-d74e-4466-8ea1-fcae5aadefd3">false</Signed_x0020_off>
  </documentManagement>
</p:properties>
</file>

<file path=customXml/itemProps1.xml><?xml version="1.0" encoding="utf-8"?>
<ds:datastoreItem xmlns:ds="http://schemas.openxmlformats.org/officeDocument/2006/customXml" ds:itemID="{23CAEF9B-6554-4129-AB14-BF467E6664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b1f033-d74e-4466-8ea1-fcae5aadefd3"/>
    <ds:schemaRef ds:uri="ebe957ce-36be-49fa-be9e-ec8bcfdae4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C521DD-2673-4EE6-BB9B-DC5C3320FFBB}">
  <ds:schemaRefs>
    <ds:schemaRef ds:uri="http://schemas.microsoft.com/sharepoint/v3/contenttype/forms"/>
  </ds:schemaRefs>
</ds:datastoreItem>
</file>

<file path=customXml/itemProps3.xml><?xml version="1.0" encoding="utf-8"?>
<ds:datastoreItem xmlns:ds="http://schemas.openxmlformats.org/officeDocument/2006/customXml" ds:itemID="{EDD1FC41-23C7-41B0-B5F9-BF4CD38AD2ED}">
  <ds:schemaRefs>
    <ds:schemaRef ds:uri="http://purl.org/dc/terms/"/>
    <ds:schemaRef ds:uri="http://schemas.openxmlformats.org/package/2006/metadata/core-properties"/>
    <ds:schemaRef ds:uri="http://purl.org/dc/dcmitype/"/>
    <ds:schemaRef ds:uri="46b1f033-d74e-4466-8ea1-fcae5aadefd3"/>
    <ds:schemaRef ds:uri="http://schemas.microsoft.com/office/infopath/2007/PartnerControls"/>
    <ds:schemaRef ds:uri="http://schemas.microsoft.com/office/2006/documentManagement/types"/>
    <ds:schemaRef ds:uri="http://purl.org/dc/elements/1.1/"/>
    <ds:schemaRef ds:uri="http://schemas.microsoft.com/office/2006/metadata/properties"/>
    <ds:schemaRef ds:uri="ebe957ce-36be-49fa-be9e-ec8bcfdae43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4456</TotalTime>
  <Words>2317</Words>
  <Application>Microsoft Office PowerPoint</Application>
  <PresentationFormat>Widescreen</PresentationFormat>
  <Paragraphs>158</Paragraphs>
  <Slides>15</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Helvetica Neue</vt:lpstr>
      <vt:lpstr>Wingdings</vt:lpstr>
      <vt:lpstr>Herts Theme</vt:lpstr>
      <vt:lpstr>PowerPoint Presentation</vt:lpstr>
      <vt:lpstr>What learning experience are these students having? </vt:lpstr>
      <vt:lpstr>Introduction</vt:lpstr>
      <vt:lpstr>Key words</vt:lpstr>
      <vt:lpstr>Key words</vt:lpstr>
      <vt:lpstr>Key words</vt:lpstr>
      <vt:lpstr>PRISMA 2020 flow diagram</vt:lpstr>
      <vt:lpstr>Pedagogy- Why use Multimedia assignments</vt:lpstr>
      <vt:lpstr>Proposed HSK Multimedia Assessment Framework</vt:lpstr>
      <vt:lpstr>Proposed HSK Multimedia Assessment Framework</vt:lpstr>
      <vt:lpstr>Way forward / Future Plan</vt:lpstr>
      <vt:lpstr>Available HSK EdTech support</vt:lpstr>
      <vt:lpstr>References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Harwood</dc:creator>
  <cp:lastModifiedBy>Richard Matovu</cp:lastModifiedBy>
  <cp:revision>602</cp:revision>
  <dcterms:created xsi:type="dcterms:W3CDTF">2019-10-01T08:37:56Z</dcterms:created>
  <dcterms:modified xsi:type="dcterms:W3CDTF">2021-07-08T11:21:08Z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0x01010002F5E782EFF6924E83D290F4B480BFF8</vt:lpwstr>
  </property>
</Properties>
</file>