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F2F0"/>
    <a:srgbClr val="14ACA8"/>
    <a:srgbClr val="1FE5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348503-54D3-4FC0-96D7-D0789A456E5C}" v="3" dt="2021-07-01T11:09:53.4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ire Lancaster" userId="9226da03-a68e-444c-96f6-8e3762e25914" providerId="ADAL" clId="{32348503-54D3-4FC0-96D7-D0789A456E5C}"/>
    <pc:docChg chg="delSld modSld">
      <pc:chgData name="Claire Lancaster" userId="9226da03-a68e-444c-96f6-8e3762e25914" providerId="ADAL" clId="{32348503-54D3-4FC0-96D7-D0789A456E5C}" dt="2021-07-01T11:09:59.994" v="2" actId="2696"/>
      <pc:docMkLst>
        <pc:docMk/>
      </pc:docMkLst>
      <pc:sldChg chg="del">
        <pc:chgData name="Claire Lancaster" userId="9226da03-a68e-444c-96f6-8e3762e25914" providerId="ADAL" clId="{32348503-54D3-4FC0-96D7-D0789A456E5C}" dt="2021-07-01T11:09:32.271" v="0" actId="2696"/>
        <pc:sldMkLst>
          <pc:docMk/>
          <pc:sldMk cId="4081459287" sldId="256"/>
        </pc:sldMkLst>
      </pc:sldChg>
      <pc:sldChg chg="delSp del">
        <pc:chgData name="Claire Lancaster" userId="9226da03-a68e-444c-96f6-8e3762e25914" providerId="ADAL" clId="{32348503-54D3-4FC0-96D7-D0789A456E5C}" dt="2021-07-01T11:09:59.994" v="2" actId="2696"/>
        <pc:sldMkLst>
          <pc:docMk/>
          <pc:sldMk cId="1363116315" sldId="257"/>
        </pc:sldMkLst>
        <pc:picChg chg="del">
          <ac:chgData name="Claire Lancaster" userId="9226da03-a68e-444c-96f6-8e3762e25914" providerId="ADAL" clId="{32348503-54D3-4FC0-96D7-D0789A456E5C}" dt="2021-07-01T11:09:49.646" v="1"/>
          <ac:picMkLst>
            <pc:docMk/>
            <pc:sldMk cId="1363116315" sldId="257"/>
            <ac:picMk id="2" creationId="{267DA80F-58CE-4511-80CC-A436E380857F}"/>
          </ac:picMkLst>
        </pc:picChg>
      </pc:sldChg>
    </pc:docChg>
  </pc:docChgLst>
  <pc:docChgLst>
    <pc:chgData name="Claire Lancaster" userId="9226da03-a68e-444c-96f6-8e3762e25914" providerId="ADAL" clId="{B7D136CC-C3D5-4ABB-9285-3106C2C19935}"/>
    <pc:docChg chg="undo custSel modSld sldOrd">
      <pc:chgData name="Claire Lancaster" userId="9226da03-a68e-444c-96f6-8e3762e25914" providerId="ADAL" clId="{B7D136CC-C3D5-4ABB-9285-3106C2C19935}" dt="2021-06-29T14:58:53.723" v="1414"/>
      <pc:docMkLst>
        <pc:docMk/>
      </pc:docMkLst>
      <pc:sldChg chg="addSp delSp modSp">
        <pc:chgData name="Claire Lancaster" userId="9226da03-a68e-444c-96f6-8e3762e25914" providerId="ADAL" clId="{B7D136CC-C3D5-4ABB-9285-3106C2C19935}" dt="2021-06-29T14:58:48.603" v="1413" actId="1076"/>
        <pc:sldMkLst>
          <pc:docMk/>
          <pc:sldMk cId="1363116315" sldId="257"/>
        </pc:sldMkLst>
        <pc:spChg chg="add del mod">
          <ac:chgData name="Claire Lancaster" userId="9226da03-a68e-444c-96f6-8e3762e25914" providerId="ADAL" clId="{B7D136CC-C3D5-4ABB-9285-3106C2C19935}" dt="2021-06-29T14:33:14.798" v="731" actId="11529"/>
          <ac:spMkLst>
            <pc:docMk/>
            <pc:sldMk cId="1363116315" sldId="257"/>
            <ac:spMk id="2" creationId="{44DC0229-A7DD-465B-A7CD-FF3D9217D187}"/>
          </ac:spMkLst>
        </pc:spChg>
        <pc:spChg chg="add del mod">
          <ac:chgData name="Claire Lancaster" userId="9226da03-a68e-444c-96f6-8e3762e25914" providerId="ADAL" clId="{B7D136CC-C3D5-4ABB-9285-3106C2C19935}" dt="2021-06-29T14:34:55.471" v="765" actId="478"/>
          <ac:spMkLst>
            <pc:docMk/>
            <pc:sldMk cId="1363116315" sldId="257"/>
            <ac:spMk id="3" creationId="{1A7FDBE3-4124-4613-84A1-16D75292499E}"/>
          </ac:spMkLst>
        </pc:spChg>
        <pc:spChg chg="add mod">
          <ac:chgData name="Claire Lancaster" userId="9226da03-a68e-444c-96f6-8e3762e25914" providerId="ADAL" clId="{B7D136CC-C3D5-4ABB-9285-3106C2C19935}" dt="2021-06-29T14:57:54.544" v="1401" actId="113"/>
          <ac:spMkLst>
            <pc:docMk/>
            <pc:sldMk cId="1363116315" sldId="257"/>
            <ac:spMk id="4" creationId="{33569691-759D-4C80-804E-A186BDA64A84}"/>
          </ac:spMkLst>
        </pc:spChg>
        <pc:spChg chg="mod">
          <ac:chgData name="Claire Lancaster" userId="9226da03-a68e-444c-96f6-8e3762e25914" providerId="ADAL" clId="{B7D136CC-C3D5-4ABB-9285-3106C2C19935}" dt="2021-06-29T14:32:44.830" v="727" actId="1076"/>
          <ac:spMkLst>
            <pc:docMk/>
            <pc:sldMk cId="1363116315" sldId="257"/>
            <ac:spMk id="5" creationId="{261F6B67-C062-45D6-AF37-E975143AD775}"/>
          </ac:spMkLst>
        </pc:spChg>
        <pc:spChg chg="add mod">
          <ac:chgData name="Claire Lancaster" userId="9226da03-a68e-444c-96f6-8e3762e25914" providerId="ADAL" clId="{B7D136CC-C3D5-4ABB-9285-3106C2C19935}" dt="2021-06-29T14:57:50.631" v="1400" actId="113"/>
          <ac:spMkLst>
            <pc:docMk/>
            <pc:sldMk cId="1363116315" sldId="257"/>
            <ac:spMk id="6" creationId="{5DC93864-2B05-4EDC-8784-10F5CAAF8684}"/>
          </ac:spMkLst>
        </pc:spChg>
        <pc:spChg chg="add mod">
          <ac:chgData name="Claire Lancaster" userId="9226da03-a68e-444c-96f6-8e3762e25914" providerId="ADAL" clId="{B7D136CC-C3D5-4ABB-9285-3106C2C19935}" dt="2021-06-29T14:58:13.766" v="1409" actId="20577"/>
          <ac:spMkLst>
            <pc:docMk/>
            <pc:sldMk cId="1363116315" sldId="257"/>
            <ac:spMk id="7" creationId="{3D574CC2-7619-459E-A38C-02CB02546E38}"/>
          </ac:spMkLst>
        </pc:spChg>
        <pc:spChg chg="del">
          <ac:chgData name="Claire Lancaster" userId="9226da03-a68e-444c-96f6-8e3762e25914" providerId="ADAL" clId="{B7D136CC-C3D5-4ABB-9285-3106C2C19935}" dt="2021-06-29T14:36:11.741" v="890" actId="478"/>
          <ac:spMkLst>
            <pc:docMk/>
            <pc:sldMk cId="1363116315" sldId="257"/>
            <ac:spMk id="8" creationId="{263DECC2-66D2-4326-A117-0782F2F9AF0D}"/>
          </ac:spMkLst>
        </pc:spChg>
        <pc:spChg chg="del">
          <ac:chgData name="Claire Lancaster" userId="9226da03-a68e-444c-96f6-8e3762e25914" providerId="ADAL" clId="{B7D136CC-C3D5-4ABB-9285-3106C2C19935}" dt="2021-06-29T14:37:03.597" v="902" actId="478"/>
          <ac:spMkLst>
            <pc:docMk/>
            <pc:sldMk cId="1363116315" sldId="257"/>
            <ac:spMk id="9" creationId="{D0506DF7-897F-4DC1-836F-E8EFCCD5C4B7}"/>
          </ac:spMkLst>
        </pc:spChg>
        <pc:spChg chg="del mod">
          <ac:chgData name="Claire Lancaster" userId="9226da03-a68e-444c-96f6-8e3762e25914" providerId="ADAL" clId="{B7D136CC-C3D5-4ABB-9285-3106C2C19935}" dt="2021-06-29T14:34:58.071" v="767" actId="478"/>
          <ac:spMkLst>
            <pc:docMk/>
            <pc:sldMk cId="1363116315" sldId="257"/>
            <ac:spMk id="11" creationId="{C12437A7-148F-42A5-B206-1BA31B3B89CD}"/>
          </ac:spMkLst>
        </pc:spChg>
        <pc:spChg chg="del mod">
          <ac:chgData name="Claire Lancaster" userId="9226da03-a68e-444c-96f6-8e3762e25914" providerId="ADAL" clId="{B7D136CC-C3D5-4ABB-9285-3106C2C19935}" dt="2021-06-29T14:41:22.293" v="1083" actId="478"/>
          <ac:spMkLst>
            <pc:docMk/>
            <pc:sldMk cId="1363116315" sldId="257"/>
            <ac:spMk id="12" creationId="{5C40EF06-BF21-4A90-9F6B-62ACEBEF1F29}"/>
          </ac:spMkLst>
        </pc:spChg>
        <pc:spChg chg="del mod">
          <ac:chgData name="Claire Lancaster" userId="9226da03-a68e-444c-96f6-8e3762e25914" providerId="ADAL" clId="{B7D136CC-C3D5-4ABB-9285-3106C2C19935}" dt="2021-06-29T14:41:21.224" v="1082" actId="478"/>
          <ac:spMkLst>
            <pc:docMk/>
            <pc:sldMk cId="1363116315" sldId="257"/>
            <ac:spMk id="13" creationId="{D5F8FF7F-5DE3-4464-990E-48293232AB55}"/>
          </ac:spMkLst>
        </pc:spChg>
        <pc:spChg chg="del mod">
          <ac:chgData name="Claire Lancaster" userId="9226da03-a68e-444c-96f6-8e3762e25914" providerId="ADAL" clId="{B7D136CC-C3D5-4ABB-9285-3106C2C19935}" dt="2021-06-29T14:33:38.919" v="748" actId="478"/>
          <ac:spMkLst>
            <pc:docMk/>
            <pc:sldMk cId="1363116315" sldId="257"/>
            <ac:spMk id="16" creationId="{C24B545F-95AF-4B5F-965A-DEF14A9F64E4}"/>
          </ac:spMkLst>
        </pc:spChg>
        <pc:spChg chg="mod">
          <ac:chgData name="Claire Lancaster" userId="9226da03-a68e-444c-96f6-8e3762e25914" providerId="ADAL" clId="{B7D136CC-C3D5-4ABB-9285-3106C2C19935}" dt="2021-06-29T14:56:12.445" v="1291" actId="1076"/>
          <ac:spMkLst>
            <pc:docMk/>
            <pc:sldMk cId="1363116315" sldId="257"/>
            <ac:spMk id="19" creationId="{2D2612EE-4ED0-4B9C-A1C7-4C1F5E82C747}"/>
          </ac:spMkLst>
        </pc:spChg>
        <pc:spChg chg="mod">
          <ac:chgData name="Claire Lancaster" userId="9226da03-a68e-444c-96f6-8e3762e25914" providerId="ADAL" clId="{B7D136CC-C3D5-4ABB-9285-3106C2C19935}" dt="2021-06-29T14:42:24.057" v="1110" actId="255"/>
          <ac:spMkLst>
            <pc:docMk/>
            <pc:sldMk cId="1363116315" sldId="257"/>
            <ac:spMk id="20" creationId="{58644B6A-ADC2-404D-9AC9-F94F739E4EB5}"/>
          </ac:spMkLst>
        </pc:spChg>
        <pc:spChg chg="mod">
          <ac:chgData name="Claire Lancaster" userId="9226da03-a68e-444c-96f6-8e3762e25914" providerId="ADAL" clId="{B7D136CC-C3D5-4ABB-9285-3106C2C19935}" dt="2021-06-29T14:54:50.051" v="1147" actId="1076"/>
          <ac:spMkLst>
            <pc:docMk/>
            <pc:sldMk cId="1363116315" sldId="257"/>
            <ac:spMk id="21" creationId="{8878A8BE-7960-4E5E-95CA-6B92079765D1}"/>
          </ac:spMkLst>
        </pc:spChg>
        <pc:spChg chg="add mod">
          <ac:chgData name="Claire Lancaster" userId="9226da03-a68e-444c-96f6-8e3762e25914" providerId="ADAL" clId="{B7D136CC-C3D5-4ABB-9285-3106C2C19935}" dt="2021-06-29T14:56:16.052" v="1292" actId="1076"/>
          <ac:spMkLst>
            <pc:docMk/>
            <pc:sldMk cId="1363116315" sldId="257"/>
            <ac:spMk id="24" creationId="{16DEA0FA-C0BD-4F0C-A2C6-86C89D055203}"/>
          </ac:spMkLst>
        </pc:spChg>
        <pc:spChg chg="add del mod">
          <ac:chgData name="Claire Lancaster" userId="9226da03-a68e-444c-96f6-8e3762e25914" providerId="ADAL" clId="{B7D136CC-C3D5-4ABB-9285-3106C2C19935}" dt="2021-06-29T14:58:18.715" v="1412" actId="478"/>
          <ac:spMkLst>
            <pc:docMk/>
            <pc:sldMk cId="1363116315" sldId="257"/>
            <ac:spMk id="25" creationId="{24799852-F686-46BD-AF77-7700A22A3574}"/>
          </ac:spMkLst>
        </pc:spChg>
        <pc:spChg chg="del mod">
          <ac:chgData name="Claire Lancaster" userId="9226da03-a68e-444c-96f6-8e3762e25914" providerId="ADAL" clId="{B7D136CC-C3D5-4ABB-9285-3106C2C19935}" dt="2021-06-29T14:41:20.602" v="1081" actId="478"/>
          <ac:spMkLst>
            <pc:docMk/>
            <pc:sldMk cId="1363116315" sldId="257"/>
            <ac:spMk id="26" creationId="{5A4CEF22-83F4-4E0D-82A0-7A6777DCEA8C}"/>
          </ac:spMkLst>
        </pc:spChg>
        <pc:spChg chg="del mod">
          <ac:chgData name="Claire Lancaster" userId="9226da03-a68e-444c-96f6-8e3762e25914" providerId="ADAL" clId="{B7D136CC-C3D5-4ABB-9285-3106C2C19935}" dt="2021-06-29T14:41:40.551" v="1093" actId="478"/>
          <ac:spMkLst>
            <pc:docMk/>
            <pc:sldMk cId="1363116315" sldId="257"/>
            <ac:spMk id="27" creationId="{2817ED19-A10D-48DC-87C8-04EE1D02D666}"/>
          </ac:spMkLst>
        </pc:spChg>
        <pc:spChg chg="mod">
          <ac:chgData name="Claire Lancaster" userId="9226da03-a68e-444c-96f6-8e3762e25914" providerId="ADAL" clId="{B7D136CC-C3D5-4ABB-9285-3106C2C19935}" dt="2021-06-29T14:55:04.799" v="1153" actId="1076"/>
          <ac:spMkLst>
            <pc:docMk/>
            <pc:sldMk cId="1363116315" sldId="257"/>
            <ac:spMk id="28" creationId="{625853EB-189B-4284-8A6A-6D6B4DCC28D5}"/>
          </ac:spMkLst>
        </pc:spChg>
        <pc:spChg chg="mod">
          <ac:chgData name="Claire Lancaster" userId="9226da03-a68e-444c-96f6-8e3762e25914" providerId="ADAL" clId="{B7D136CC-C3D5-4ABB-9285-3106C2C19935}" dt="2021-06-29T14:44:59.124" v="1138" actId="1076"/>
          <ac:spMkLst>
            <pc:docMk/>
            <pc:sldMk cId="1363116315" sldId="257"/>
            <ac:spMk id="29" creationId="{8F71234C-E690-4790-B935-D53B24AC2F62}"/>
          </ac:spMkLst>
        </pc:spChg>
        <pc:picChg chg="mod">
          <ac:chgData name="Claire Lancaster" userId="9226da03-a68e-444c-96f6-8e3762e25914" providerId="ADAL" clId="{B7D136CC-C3D5-4ABB-9285-3106C2C19935}" dt="2021-06-29T14:58:48.603" v="1413" actId="1076"/>
          <ac:picMkLst>
            <pc:docMk/>
            <pc:sldMk cId="1363116315" sldId="257"/>
            <ac:picMk id="22" creationId="{9716EDEA-6325-4020-8116-B8D0B68D6F82}"/>
          </ac:picMkLst>
        </pc:picChg>
        <pc:picChg chg="mod">
          <ac:chgData name="Claire Lancaster" userId="9226da03-a68e-444c-96f6-8e3762e25914" providerId="ADAL" clId="{B7D136CC-C3D5-4ABB-9285-3106C2C19935}" dt="2021-06-29T14:45:04.683" v="1139" actId="1076"/>
          <ac:picMkLst>
            <pc:docMk/>
            <pc:sldMk cId="1363116315" sldId="257"/>
            <ac:picMk id="23" creationId="{B83565C9-61BA-48A3-A039-EBBA5430D88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19142-6613-4249-91A8-21BB881EA6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C201EE-8AE3-4515-A371-0881925459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FB8AF7-165B-459F-A0E3-3E513A243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CD1C-42DB-4CFA-A02E-942DFBD25BFE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A103DE-B209-4687-8689-1A8D72736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80E6DD-100D-4C49-9CBB-15ABF5D29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4BC8-FF8A-4E87-8651-F7281B599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8674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9F367-7B19-4D22-9B5B-9FA009064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190ECA-93F2-41ED-8BEA-56AFDF37C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E38FA-CC26-4DB4-88E8-964A55024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CD1C-42DB-4CFA-A02E-942DFBD25BFE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2D0610-A24F-408A-A206-B1184D6C7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78A423-245C-4DDD-9539-F9B847081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4BC8-FF8A-4E87-8651-F7281B599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23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CA4C69-6D81-418D-8D7C-777DA063FE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F356D2-14B7-43A6-AB4C-6FDB4EC875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21E080-D592-4526-923C-B8CDD4E24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CD1C-42DB-4CFA-A02E-942DFBD25BFE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B2E324-1610-4053-A9CD-F29A5930A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E052CE-ED06-4A2A-A0BB-7B04A1C4A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4BC8-FF8A-4E87-8651-F7281B599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197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6F949-9A67-47B7-AFF1-D62596A9F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A7AF4-B0A0-4482-B4D6-CD9D2B14DA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6875A-DADC-4C9C-B5B1-320071F5D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CD1C-42DB-4CFA-A02E-942DFBD25BFE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0429BF-0F37-4B7C-8811-EE4456B33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A7493F-24CA-45B7-9B67-7EDF56F1D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4BC8-FF8A-4E87-8651-F7281B599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061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464BA-7F3D-4236-A74A-9C49AFD21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236C89-9E52-44E0-8D6A-A970A9AA15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C4590C-8F57-4F04-851A-7404C7012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CD1C-42DB-4CFA-A02E-942DFBD25BFE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CD46F8-077A-408D-8A66-A5400AA87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00E5E-F2C0-42AF-B1AD-651245347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4BC8-FF8A-4E87-8651-F7281B599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564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B8552-3572-477E-8B6E-F0DFFB78B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8D49B-C21E-4830-9889-69D51D3299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B42D17-E816-4D10-84BE-E87D7F4D45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841D5A-2A97-4BBD-B455-DE8600AC5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CD1C-42DB-4CFA-A02E-942DFBD25BFE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3FED3E-D57B-4773-8CA4-99BE44C4B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9D7832-71C2-4B6B-B9D4-593365892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4BC8-FF8A-4E87-8651-F7281B599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0856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1E094-7B20-401A-AEAF-C77381758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2C0A19-A0C4-4F36-988B-CF890743A7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F81EC3-71CF-4C69-AD9E-FCAF782AA1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A459E4-97FB-455F-81BA-4433F63F4E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C767FB-7BC2-4CBA-BDA0-1AF25CE950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FD77E4-F74F-4CAF-94C4-3238444AB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CD1C-42DB-4CFA-A02E-942DFBD25BFE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0C39D0-7D71-4E20-BB9B-D98B6250D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8A4BA3-8C78-4891-A2C6-BA8D12549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4BC8-FF8A-4E87-8651-F7281B599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733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1BE92-10E0-43A1-BB29-C0F6E4EEE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7508CB-F4EA-419B-AC6D-E70CAF62C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CD1C-42DB-4CFA-A02E-942DFBD25BFE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46F7EC-4C2F-4198-B48D-CE0BE17C5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AE29DF-BF21-4A54-A223-DA50CDD0B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4BC8-FF8A-4E87-8651-F7281B599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266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AEDED9-F2A2-4A6E-BD89-DFA41BD0E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CD1C-42DB-4CFA-A02E-942DFBD25BFE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8FDE12-2B30-42E6-A517-E38B39C63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8FF4FB-8053-4606-8FCC-1293E7934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4BC8-FF8A-4E87-8651-F7281B599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044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E09EC-0F82-48BB-8BA7-CC246B764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2952F7-5275-48AD-B371-C34BD541A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E27CE2-7C46-4725-8F1F-AEF7EC2E31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EE69A7-6D51-4768-905D-702320501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CD1C-42DB-4CFA-A02E-942DFBD25BFE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3BBF7E-7B77-4BD5-A146-E11472922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614372-9DE5-4484-8EA1-21089380C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4BC8-FF8A-4E87-8651-F7281B599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650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94546-C68D-48C7-89B0-0763ADA0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3ABC4B-C7CD-4F29-9842-02CB728937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3AD99F-0316-48DE-BD8A-125ECE213F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8323FC-D81A-4371-B735-9D0DD402C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CD1C-42DB-4CFA-A02E-942DFBD25BFE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D88957-0A80-41F9-AC3B-C2F35A07E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BAF066-DE3D-480A-A3F4-FD6244E3E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4BC8-FF8A-4E87-8651-F7281B599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394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4BDF5E-BE21-48A8-8CCA-0D9580108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C2DCBE-5E84-4DBE-9505-8DCD4492A6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A71134-5303-451B-963F-78C88EAC38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FCD1C-42DB-4CFA-A02E-942DFBD25BFE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3E59DF-3388-4DCC-A00B-211ED22127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DE3251-64B6-4D2D-9422-B4880964B1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04BC8-FF8A-4E87-8651-F7281B599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229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mailto:l.truran@Herts.ac.uk" TargetMode="External"/><Relationship Id="rId4" Type="http://schemas.openxmlformats.org/officeDocument/2006/relationships/hyperlink" Target="mailto:c.lancaster2@herts.ac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B83565C9-61BA-48A3-A039-EBBA5430D88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293" t="20936" r="13040" b="9863"/>
          <a:stretch/>
        </p:blipFill>
        <p:spPr>
          <a:xfrm>
            <a:off x="2814133" y="4557809"/>
            <a:ext cx="5564298" cy="2300191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9716EDEA-6325-4020-8116-B8D0B68D6F8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007" r="17567"/>
          <a:stretch/>
        </p:blipFill>
        <p:spPr>
          <a:xfrm>
            <a:off x="4256931" y="905698"/>
            <a:ext cx="3676937" cy="3730689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61F6B67-C062-45D6-AF37-E975143AD775}"/>
              </a:ext>
            </a:extLst>
          </p:cNvPr>
          <p:cNvSpPr/>
          <p:nvPr/>
        </p:nvSpPr>
        <p:spPr>
          <a:xfrm>
            <a:off x="186656" y="118354"/>
            <a:ext cx="5613790" cy="754635"/>
          </a:xfrm>
          <a:prstGeom prst="roundRect">
            <a:avLst/>
          </a:prstGeom>
          <a:solidFill>
            <a:srgbClr val="14ACA8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new vision for the Occupational Therapy workforce: co-production and validation of a degree apprenticeship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D2612EE-4ED0-4B9C-A1C7-4C1F5E82C747}"/>
              </a:ext>
            </a:extLst>
          </p:cNvPr>
          <p:cNvSpPr/>
          <p:nvPr/>
        </p:nvSpPr>
        <p:spPr>
          <a:xfrm>
            <a:off x="9203410" y="834794"/>
            <a:ext cx="2723072" cy="1119900"/>
          </a:xfrm>
          <a:prstGeom prst="ellipse">
            <a:avLst/>
          </a:prstGeom>
          <a:solidFill>
            <a:srgbClr val="8EF2F0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Curriculum focused on enquiry based learning (Whitcombe, 2013)</a:t>
            </a:r>
          </a:p>
        </p:txBody>
      </p:sp>
      <p:sp>
        <p:nvSpPr>
          <p:cNvPr id="21" name="Teardrop 20">
            <a:extLst>
              <a:ext uri="{FF2B5EF4-FFF2-40B4-BE49-F238E27FC236}">
                <a16:creationId xmlns:a16="http://schemas.microsoft.com/office/drawing/2014/main" id="{8878A8BE-7960-4E5E-95CA-6B92079765D1}"/>
              </a:ext>
            </a:extLst>
          </p:cNvPr>
          <p:cNvSpPr/>
          <p:nvPr/>
        </p:nvSpPr>
        <p:spPr>
          <a:xfrm>
            <a:off x="7993684" y="132055"/>
            <a:ext cx="1812083" cy="683469"/>
          </a:xfrm>
          <a:prstGeom prst="teardrop">
            <a:avLst>
              <a:gd name="adj" fmla="val 68805"/>
            </a:avLst>
          </a:prstGeom>
          <a:solidFill>
            <a:srgbClr val="14ACA8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Successful validation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F71234C-E690-4790-B935-D53B24AC2F62}"/>
              </a:ext>
            </a:extLst>
          </p:cNvPr>
          <p:cNvSpPr txBox="1"/>
          <p:nvPr/>
        </p:nvSpPr>
        <p:spPr>
          <a:xfrm>
            <a:off x="9835336" y="74006"/>
            <a:ext cx="2310032" cy="646331"/>
          </a:xfrm>
          <a:prstGeom prst="rect">
            <a:avLst/>
          </a:prstGeom>
          <a:noFill/>
          <a:ln w="158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Claire Lancaster &amp; Lindsay Truran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/>
              </a:rPr>
              <a:t>c.lancaster2@herts.ac.uk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5"/>
              </a:rPr>
              <a:t>l.truran@herts.ac.uk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4" name="Flowchart: Off-page Connector 3">
            <a:extLst>
              <a:ext uri="{FF2B5EF4-FFF2-40B4-BE49-F238E27FC236}">
                <a16:creationId xmlns:a16="http://schemas.microsoft.com/office/drawing/2014/main" id="{33569691-759D-4C80-804E-A186BDA64A84}"/>
              </a:ext>
            </a:extLst>
          </p:cNvPr>
          <p:cNvSpPr/>
          <p:nvPr/>
        </p:nvSpPr>
        <p:spPr>
          <a:xfrm>
            <a:off x="440661" y="1071020"/>
            <a:ext cx="3604971" cy="2044022"/>
          </a:xfrm>
          <a:prstGeom prst="flowChartOffpageConnector">
            <a:avLst/>
          </a:prstGeom>
          <a:solidFill>
            <a:srgbClr val="14ACA8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Validation event – Feb 2020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Condition: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Occupation as the central focus across the lifespan (Royal College of Occupational Therapists (2019)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Previous modules focused on physical health and mental health separately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lowchart: Off-page Connector 5">
            <a:extLst>
              <a:ext uri="{FF2B5EF4-FFF2-40B4-BE49-F238E27FC236}">
                <a16:creationId xmlns:a16="http://schemas.microsoft.com/office/drawing/2014/main" id="{5DC93864-2B05-4EDC-8784-10F5CAAF8684}"/>
              </a:ext>
            </a:extLst>
          </p:cNvPr>
          <p:cNvSpPr/>
          <p:nvPr/>
        </p:nvSpPr>
        <p:spPr>
          <a:xfrm>
            <a:off x="461203" y="3017569"/>
            <a:ext cx="3587922" cy="3730688"/>
          </a:xfrm>
          <a:prstGeom prst="flowChartOffpageConnector">
            <a:avLst/>
          </a:prstGeom>
          <a:solidFill>
            <a:srgbClr val="8EF2F0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Re-design of curriculum and consultation with employers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Support from professional lead consultant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kumimoji="0" lang="en-GB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Mulkeen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et al, 2019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Level 4 &amp; 5 – introduction of lifespan focused modules -  Children and Young People, Adults of Working Age, Older Adults (15 credit)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Level 4 –Occupational Lifespan Perspectives (15 credit)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Level 5 – Groups and Communities (15 credit)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Level 6 – introduction of a 2 week leadership shadowing opportunity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3D574CC2-7619-459E-A38C-02CB02546E38}"/>
              </a:ext>
            </a:extLst>
          </p:cNvPr>
          <p:cNvSpPr/>
          <p:nvPr/>
        </p:nvSpPr>
        <p:spPr>
          <a:xfrm>
            <a:off x="6245331" y="221795"/>
            <a:ext cx="1572559" cy="4565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Impact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6DEA0FA-C0BD-4F0C-A2C6-86C89D055203}"/>
              </a:ext>
            </a:extLst>
          </p:cNvPr>
          <p:cNvSpPr/>
          <p:nvPr/>
        </p:nvSpPr>
        <p:spPr>
          <a:xfrm>
            <a:off x="7817890" y="2057409"/>
            <a:ext cx="3413760" cy="1127365"/>
          </a:xfrm>
          <a:prstGeom prst="ellipse">
            <a:avLst/>
          </a:prstGeom>
          <a:solidFill>
            <a:srgbClr val="8EF2F0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Enables case scenarios to reflect practice incorporating physical and psychosocial occupational needs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079C2EC5-E21C-4899-B25F-A6EA488B75E6}"/>
              </a:ext>
            </a:extLst>
          </p:cNvPr>
          <p:cNvSpPr/>
          <p:nvPr/>
        </p:nvSpPr>
        <p:spPr>
          <a:xfrm>
            <a:off x="7116522" y="867649"/>
            <a:ext cx="2019297" cy="552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Implementation</a:t>
            </a:r>
          </a:p>
        </p:txBody>
      </p:sp>
      <p:sp>
        <p:nvSpPr>
          <p:cNvPr id="9" name="Speech Bubble: Oval 8">
            <a:extLst>
              <a:ext uri="{FF2B5EF4-FFF2-40B4-BE49-F238E27FC236}">
                <a16:creationId xmlns:a16="http://schemas.microsoft.com/office/drawing/2014/main" id="{B9DEAE62-53F6-459E-A9B3-2DF9159348E3}"/>
              </a:ext>
            </a:extLst>
          </p:cNvPr>
          <p:cNvSpPr/>
          <p:nvPr/>
        </p:nvSpPr>
        <p:spPr>
          <a:xfrm>
            <a:off x="7817890" y="3455324"/>
            <a:ext cx="4174602" cy="1102485"/>
          </a:xfrm>
          <a:prstGeom prst="wedgeEllipseCallout">
            <a:avLst>
              <a:gd name="adj1" fmla="val 45816"/>
              <a:gd name="adj2" fmla="val 57686"/>
            </a:avLst>
          </a:prstGeom>
          <a:solidFill>
            <a:srgbClr val="8EF2F0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”A good challenge and learning experience. An effective way to cover a lot of ground deeply.” (Apprentice feedback)</a:t>
            </a:r>
          </a:p>
        </p:txBody>
      </p:sp>
      <p:cxnSp>
        <p:nvCxnSpPr>
          <p:cNvPr id="12" name="Connector: Curved 11">
            <a:extLst>
              <a:ext uri="{FF2B5EF4-FFF2-40B4-BE49-F238E27FC236}">
                <a16:creationId xmlns:a16="http://schemas.microsoft.com/office/drawing/2014/main" id="{C9E2C6EB-4028-4A6C-B26A-112727047D23}"/>
              </a:ext>
            </a:extLst>
          </p:cNvPr>
          <p:cNvCxnSpPr>
            <a:cxnSpLocks/>
          </p:cNvCxnSpPr>
          <p:nvPr/>
        </p:nvCxnSpPr>
        <p:spPr>
          <a:xfrm rot="10800000" flipV="1">
            <a:off x="4177296" y="4229777"/>
            <a:ext cx="1304321" cy="874148"/>
          </a:xfrm>
          <a:prstGeom prst="curvedConnector3">
            <a:avLst>
              <a:gd name="adj1" fmla="val 50000"/>
            </a:avLst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EC14BC75-A51F-495C-9089-0993BF019F9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78431" y="4882913"/>
            <a:ext cx="3730039" cy="185226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974962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F9548650AC4A47A1129EB469DE335A" ma:contentTypeVersion="13" ma:contentTypeDescription="Create a new document." ma:contentTypeScope="" ma:versionID="24f232ad5972ce7424b3a27ef2aede5c">
  <xsd:schema xmlns:xsd="http://www.w3.org/2001/XMLSchema" xmlns:xs="http://www.w3.org/2001/XMLSchema" xmlns:p="http://schemas.microsoft.com/office/2006/metadata/properties" xmlns:ns3="4adf3e72-5289-4e56-9b80-2c8c71b20086" xmlns:ns4="7e0afc96-1a95-4952-8781-ed957f3c9201" targetNamespace="http://schemas.microsoft.com/office/2006/metadata/properties" ma:root="true" ma:fieldsID="478182d622818092dd57ad6b715d0e21" ns3:_="" ns4:_="">
    <xsd:import namespace="4adf3e72-5289-4e56-9b80-2c8c71b20086"/>
    <xsd:import namespace="7e0afc96-1a95-4952-8781-ed957f3c920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df3e72-5289-4e56-9b80-2c8c71b200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0afc96-1a95-4952-8781-ed957f3c920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848D6F1-7796-4BD3-8BC9-A81E3C0EA98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3B74A6D-84CB-44BD-9D9D-B4CC04BF95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AA20AF2-BEEC-43DF-A572-7B52B5BF77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df3e72-5289-4e56-9b80-2c8c71b20086"/>
    <ds:schemaRef ds:uri="7e0afc96-1a95-4952-8781-ed957f3c920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12619</TotalTime>
  <Words>177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Lancaster</dc:creator>
  <cp:lastModifiedBy>Claire Lancaster</cp:lastModifiedBy>
  <cp:revision>5</cp:revision>
  <dcterms:created xsi:type="dcterms:W3CDTF">2021-06-20T20:39:09Z</dcterms:created>
  <dcterms:modified xsi:type="dcterms:W3CDTF">2021-07-01T11:10:09Z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0x0101007DF9548650AC4A47A1129EB469DE335A</vt:lpwstr>
  </property>
</Properties>
</file>