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660" r:id="rId5"/>
    <p:sldMasterId id="2147483814" r:id="rId6"/>
  </p:sldMasterIdLst>
  <p:notesMasterIdLst>
    <p:notesMasterId r:id="rId31"/>
  </p:notesMasterIdLst>
  <p:handoutMasterIdLst>
    <p:handoutMasterId r:id="rId32"/>
  </p:handoutMasterIdLst>
  <p:sldIdLst>
    <p:sldId id="328" r:id="rId7"/>
    <p:sldId id="336" r:id="rId8"/>
    <p:sldId id="289" r:id="rId9"/>
    <p:sldId id="284" r:id="rId10"/>
    <p:sldId id="331" r:id="rId11"/>
    <p:sldId id="334"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7" r:id="rId28"/>
    <p:sldId id="33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49" userDrawn="1">
          <p15:clr>
            <a:srgbClr val="A4A3A4"/>
          </p15:clr>
        </p15:guide>
        <p15:guide id="4" pos="7068" userDrawn="1">
          <p15:clr>
            <a:srgbClr val="A4A3A4"/>
          </p15:clr>
        </p15:guide>
        <p15:guide id="5" orient="horz" pos="13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7CBE"/>
    <a:srgbClr val="85509A"/>
    <a:srgbClr val="714484"/>
    <a:srgbClr val="0073CF"/>
    <a:srgbClr val="203232"/>
    <a:srgbClr val="30454F"/>
    <a:srgbClr val="1295D8"/>
    <a:srgbClr val="004A5C"/>
    <a:srgbClr val="0093B6"/>
    <a:srgbClr val="00B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0" autoAdjust="0"/>
    <p:restoredTop sz="96327"/>
  </p:normalViewPr>
  <p:slideViewPr>
    <p:cSldViewPr snapToGrid="0" showGuides="1">
      <p:cViewPr varScale="1">
        <p:scale>
          <a:sx n="81" d="100"/>
          <a:sy n="81" d="100"/>
        </p:scale>
        <p:origin x="374" y="72"/>
      </p:cViewPr>
      <p:guideLst>
        <p:guide orient="horz" pos="2160"/>
        <p:guide pos="3840"/>
        <p:guide orient="horz" pos="3249"/>
        <p:guide pos="7068"/>
        <p:guide orient="horz" pos="1380"/>
      </p:guideLst>
    </p:cSldViewPr>
  </p:slideViewPr>
  <p:notesTextViewPr>
    <p:cViewPr>
      <p:scale>
        <a:sx n="1" d="1"/>
        <a:sy n="1" d="1"/>
      </p:scale>
      <p:origin x="0" y="0"/>
    </p:cViewPr>
  </p:notesTextViewPr>
  <p:notesViewPr>
    <p:cSldViewPr snapToGrid="0" showGuides="1">
      <p:cViewPr varScale="1">
        <p:scale>
          <a:sx n="81" d="100"/>
          <a:sy n="81" d="100"/>
        </p:scale>
        <p:origin x="23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C8B66-1264-4BC0-91EE-610AE2B759E9}"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GB"/>
        </a:p>
      </dgm:t>
    </dgm:pt>
    <dgm:pt modelId="{E1068CB2-38E8-45DA-B352-41908FE39B12}">
      <dgm:prSet phldrT="[Text]"/>
      <dgm:spPr/>
      <dgm:t>
        <a:bodyPr/>
        <a:lstStyle/>
        <a:p>
          <a:r>
            <a:rPr lang="en-GB" dirty="0"/>
            <a:t>Supervision groups allocated </a:t>
          </a:r>
        </a:p>
      </dgm:t>
    </dgm:pt>
    <dgm:pt modelId="{4CADF02C-BB9A-4445-9013-6EBCE799F849}" type="parTrans" cxnId="{74545F37-7455-4B4F-8BA6-73F58D3A35B8}">
      <dgm:prSet/>
      <dgm:spPr/>
      <dgm:t>
        <a:bodyPr/>
        <a:lstStyle/>
        <a:p>
          <a:endParaRPr lang="en-GB"/>
        </a:p>
      </dgm:t>
    </dgm:pt>
    <dgm:pt modelId="{A3400985-82CB-466E-9AD9-95DAF26FCBEA}" type="sibTrans" cxnId="{74545F37-7455-4B4F-8BA6-73F58D3A35B8}">
      <dgm:prSet/>
      <dgm:spPr/>
      <dgm:t>
        <a:bodyPr/>
        <a:lstStyle/>
        <a:p>
          <a:endParaRPr lang="en-GB"/>
        </a:p>
      </dgm:t>
    </dgm:pt>
    <dgm:pt modelId="{D00B23AF-329D-4A58-AC69-BB6BABB24356}">
      <dgm:prSet phldrT="[Text]"/>
      <dgm:spPr/>
      <dgm:t>
        <a:bodyPr/>
        <a:lstStyle/>
        <a:p>
          <a:r>
            <a:rPr lang="en-GB" dirty="0"/>
            <a:t>Students delivered x2 10 minute presentations over 5 weeks </a:t>
          </a:r>
        </a:p>
      </dgm:t>
    </dgm:pt>
    <dgm:pt modelId="{BB021036-9B2D-4A14-8FDF-99AA5EC00301}" type="parTrans" cxnId="{68553303-8A6A-4CB2-8E43-133074391BC4}">
      <dgm:prSet/>
      <dgm:spPr/>
      <dgm:t>
        <a:bodyPr/>
        <a:lstStyle/>
        <a:p>
          <a:endParaRPr lang="en-GB"/>
        </a:p>
      </dgm:t>
    </dgm:pt>
    <dgm:pt modelId="{D585025F-4C2E-4F14-9407-B3AA43F0EBB9}" type="sibTrans" cxnId="{68553303-8A6A-4CB2-8E43-133074391BC4}">
      <dgm:prSet/>
      <dgm:spPr/>
      <dgm:t>
        <a:bodyPr/>
        <a:lstStyle/>
        <a:p>
          <a:endParaRPr lang="en-GB"/>
        </a:p>
      </dgm:t>
    </dgm:pt>
    <dgm:pt modelId="{940FBA89-FA26-473F-A52B-EECD335393E0}">
      <dgm:prSet phldrT="[Text]"/>
      <dgm:spPr/>
      <dgm:t>
        <a:bodyPr/>
        <a:lstStyle/>
        <a:p>
          <a:r>
            <a:rPr lang="en-GB" dirty="0"/>
            <a:t>Facilitators supported each group </a:t>
          </a:r>
        </a:p>
      </dgm:t>
    </dgm:pt>
    <dgm:pt modelId="{C57F4FD3-B15B-456E-914B-FF6925B764DA}" type="parTrans" cxnId="{0ED8EB42-9D14-421F-9D24-BEBD45F60032}">
      <dgm:prSet/>
      <dgm:spPr/>
      <dgm:t>
        <a:bodyPr/>
        <a:lstStyle/>
        <a:p>
          <a:endParaRPr lang="en-GB"/>
        </a:p>
      </dgm:t>
    </dgm:pt>
    <dgm:pt modelId="{0509142E-719D-4020-89B4-2841DAA75BE2}" type="sibTrans" cxnId="{0ED8EB42-9D14-421F-9D24-BEBD45F60032}">
      <dgm:prSet/>
      <dgm:spPr/>
      <dgm:t>
        <a:bodyPr/>
        <a:lstStyle/>
        <a:p>
          <a:endParaRPr lang="en-GB"/>
        </a:p>
      </dgm:t>
    </dgm:pt>
    <dgm:pt modelId="{65F5DDF4-9DA6-49BC-8B7A-B538F971F815}">
      <dgm:prSet phldrT="[Text]"/>
      <dgm:spPr/>
      <dgm:t>
        <a:bodyPr/>
        <a:lstStyle/>
        <a:p>
          <a:r>
            <a:rPr lang="en-GB" dirty="0"/>
            <a:t>Facilitated discussion lead by supervisors on leadership dilemma presented </a:t>
          </a:r>
        </a:p>
      </dgm:t>
    </dgm:pt>
    <dgm:pt modelId="{9154D549-359A-4E3C-9A8C-CBF700373FC0}" type="parTrans" cxnId="{9655A039-A226-49B0-8235-AA1AB6226AEB}">
      <dgm:prSet/>
      <dgm:spPr/>
      <dgm:t>
        <a:bodyPr/>
        <a:lstStyle/>
        <a:p>
          <a:endParaRPr lang="en-GB"/>
        </a:p>
      </dgm:t>
    </dgm:pt>
    <dgm:pt modelId="{AE660905-E95C-44CF-9E1F-8A4F9F4CC2F4}" type="sibTrans" cxnId="{9655A039-A226-49B0-8235-AA1AB6226AEB}">
      <dgm:prSet/>
      <dgm:spPr/>
      <dgm:t>
        <a:bodyPr/>
        <a:lstStyle/>
        <a:p>
          <a:endParaRPr lang="en-GB"/>
        </a:p>
      </dgm:t>
    </dgm:pt>
    <dgm:pt modelId="{C9936DFC-7D2D-4E97-9631-81347475F76A}">
      <dgm:prSet phldrT="[Text]"/>
      <dgm:spPr/>
      <dgm:t>
        <a:bodyPr/>
        <a:lstStyle/>
        <a:p>
          <a:r>
            <a:rPr lang="en-GB" dirty="0"/>
            <a:t>X4 Supervision templates submitted</a:t>
          </a:r>
        </a:p>
      </dgm:t>
    </dgm:pt>
    <dgm:pt modelId="{8DA3DC22-8F34-4EB2-AF6C-568B543F356B}" type="parTrans" cxnId="{F47167BE-7D2F-4CC3-AD41-F185F86FD85C}">
      <dgm:prSet/>
      <dgm:spPr/>
      <dgm:t>
        <a:bodyPr/>
        <a:lstStyle/>
        <a:p>
          <a:endParaRPr lang="en-GB"/>
        </a:p>
      </dgm:t>
    </dgm:pt>
    <dgm:pt modelId="{2FD52718-B1E9-42D2-ABDD-BCBC25B5856C}" type="sibTrans" cxnId="{F47167BE-7D2F-4CC3-AD41-F185F86FD85C}">
      <dgm:prSet/>
      <dgm:spPr/>
      <dgm:t>
        <a:bodyPr/>
        <a:lstStyle/>
        <a:p>
          <a:endParaRPr lang="en-GB"/>
        </a:p>
      </dgm:t>
    </dgm:pt>
    <dgm:pt modelId="{94A41E59-1FCE-4FDB-B1D0-32E5039AEBE3}">
      <dgm:prSet phldrT="[Text]"/>
      <dgm:spPr/>
      <dgm:t>
        <a:bodyPr/>
        <a:lstStyle/>
        <a:p>
          <a:r>
            <a:rPr lang="en-GB" dirty="0"/>
            <a:t>Completion of x1 case study 1500 words </a:t>
          </a:r>
        </a:p>
      </dgm:t>
    </dgm:pt>
    <dgm:pt modelId="{AD9A55C1-CF23-420A-950A-743C1BF3944A}" type="parTrans" cxnId="{0EC7CCC4-B550-4B32-8464-A04AF49B9801}">
      <dgm:prSet/>
      <dgm:spPr/>
      <dgm:t>
        <a:bodyPr/>
        <a:lstStyle/>
        <a:p>
          <a:endParaRPr lang="en-GB"/>
        </a:p>
      </dgm:t>
    </dgm:pt>
    <dgm:pt modelId="{B247EF8D-3DB6-4855-A274-02493DC35D55}" type="sibTrans" cxnId="{0EC7CCC4-B550-4B32-8464-A04AF49B9801}">
      <dgm:prSet/>
      <dgm:spPr/>
      <dgm:t>
        <a:bodyPr/>
        <a:lstStyle/>
        <a:p>
          <a:endParaRPr lang="en-GB"/>
        </a:p>
      </dgm:t>
    </dgm:pt>
    <dgm:pt modelId="{916FD769-C733-43E6-8B5B-E760A5E73980}" type="pres">
      <dgm:prSet presAssocID="{8E6C8B66-1264-4BC0-91EE-610AE2B759E9}" presName="Name0" presStyleCnt="0">
        <dgm:presLayoutVars>
          <dgm:dir/>
          <dgm:animLvl val="lvl"/>
          <dgm:resizeHandles val="exact"/>
        </dgm:presLayoutVars>
      </dgm:prSet>
      <dgm:spPr/>
    </dgm:pt>
    <dgm:pt modelId="{D875F529-CF06-4D14-9275-E3B2C2A2E051}" type="pres">
      <dgm:prSet presAssocID="{C9936DFC-7D2D-4E97-9631-81347475F76A}" presName="boxAndChildren" presStyleCnt="0"/>
      <dgm:spPr/>
    </dgm:pt>
    <dgm:pt modelId="{D7501C0D-7175-43CF-BFFC-3C2064B363FE}" type="pres">
      <dgm:prSet presAssocID="{C9936DFC-7D2D-4E97-9631-81347475F76A}" presName="parentTextBox" presStyleLbl="alignNode1" presStyleIdx="0" presStyleCnt="3"/>
      <dgm:spPr/>
    </dgm:pt>
    <dgm:pt modelId="{D9509EEE-433A-412C-9AAD-2306735227C4}" type="pres">
      <dgm:prSet presAssocID="{C9936DFC-7D2D-4E97-9631-81347475F76A}" presName="descendantBox" presStyleLbl="bgAccFollowNode1" presStyleIdx="0" presStyleCnt="3"/>
      <dgm:spPr/>
    </dgm:pt>
    <dgm:pt modelId="{B79C9968-69FE-49D1-8E53-3221FE2BE510}" type="pres">
      <dgm:prSet presAssocID="{0509142E-719D-4020-89B4-2841DAA75BE2}" presName="sp" presStyleCnt="0"/>
      <dgm:spPr/>
    </dgm:pt>
    <dgm:pt modelId="{5E6F47E4-A9C8-4282-BFF4-7CAB4672C0AD}" type="pres">
      <dgm:prSet presAssocID="{940FBA89-FA26-473F-A52B-EECD335393E0}" presName="arrowAndChildren" presStyleCnt="0"/>
      <dgm:spPr/>
    </dgm:pt>
    <dgm:pt modelId="{85E88AFF-AC93-4F3D-853D-4D4918F8F196}" type="pres">
      <dgm:prSet presAssocID="{940FBA89-FA26-473F-A52B-EECD335393E0}" presName="parentTextArrow" presStyleLbl="node1" presStyleIdx="0" presStyleCnt="0"/>
      <dgm:spPr/>
    </dgm:pt>
    <dgm:pt modelId="{01700EF4-75E1-4FC1-A69F-178B17916AAB}" type="pres">
      <dgm:prSet presAssocID="{940FBA89-FA26-473F-A52B-EECD335393E0}" presName="arrow" presStyleLbl="alignNode1" presStyleIdx="1" presStyleCnt="3"/>
      <dgm:spPr/>
    </dgm:pt>
    <dgm:pt modelId="{5BEAAA3B-BAD8-4358-A659-DA6A3C32B80D}" type="pres">
      <dgm:prSet presAssocID="{940FBA89-FA26-473F-A52B-EECD335393E0}" presName="descendantArrow" presStyleLbl="bgAccFollowNode1" presStyleIdx="1" presStyleCnt="3"/>
      <dgm:spPr/>
    </dgm:pt>
    <dgm:pt modelId="{FD20B99D-1CFC-4F33-9BDF-DBF1E432E64B}" type="pres">
      <dgm:prSet presAssocID="{A3400985-82CB-466E-9AD9-95DAF26FCBEA}" presName="sp" presStyleCnt="0"/>
      <dgm:spPr/>
    </dgm:pt>
    <dgm:pt modelId="{6C96E407-0EDB-4B2B-BB63-27E118B35C39}" type="pres">
      <dgm:prSet presAssocID="{E1068CB2-38E8-45DA-B352-41908FE39B12}" presName="arrowAndChildren" presStyleCnt="0"/>
      <dgm:spPr/>
    </dgm:pt>
    <dgm:pt modelId="{C7AE10AC-E1FA-4BE7-A80F-CAB6C44201FE}" type="pres">
      <dgm:prSet presAssocID="{E1068CB2-38E8-45DA-B352-41908FE39B12}" presName="parentTextArrow" presStyleLbl="node1" presStyleIdx="0" presStyleCnt="0"/>
      <dgm:spPr/>
    </dgm:pt>
    <dgm:pt modelId="{56CB0757-C12B-45F3-B810-B0443532130A}" type="pres">
      <dgm:prSet presAssocID="{E1068CB2-38E8-45DA-B352-41908FE39B12}" presName="arrow" presStyleLbl="alignNode1" presStyleIdx="2" presStyleCnt="3"/>
      <dgm:spPr/>
    </dgm:pt>
    <dgm:pt modelId="{FE6287D9-85CB-489E-9447-748402932E4A}" type="pres">
      <dgm:prSet presAssocID="{E1068CB2-38E8-45DA-B352-41908FE39B12}" presName="descendantArrow" presStyleLbl="bgAccFollowNode1" presStyleIdx="2" presStyleCnt="3"/>
      <dgm:spPr/>
    </dgm:pt>
  </dgm:ptLst>
  <dgm:cxnLst>
    <dgm:cxn modelId="{68553303-8A6A-4CB2-8E43-133074391BC4}" srcId="{E1068CB2-38E8-45DA-B352-41908FE39B12}" destId="{D00B23AF-329D-4A58-AC69-BB6BABB24356}" srcOrd="0" destOrd="0" parTransId="{BB021036-9B2D-4A14-8FDF-99AA5EC00301}" sibTransId="{D585025F-4C2E-4F14-9407-B3AA43F0EBB9}"/>
    <dgm:cxn modelId="{51985830-67C4-4697-B3D7-030A8F73B584}" type="presOf" srcId="{C9936DFC-7D2D-4E97-9631-81347475F76A}" destId="{D7501C0D-7175-43CF-BFFC-3C2064B363FE}" srcOrd="0" destOrd="0" presId="urn:microsoft.com/office/officeart/2016/7/layout/VerticalDownArrowProcess"/>
    <dgm:cxn modelId="{74545F37-7455-4B4F-8BA6-73F58D3A35B8}" srcId="{8E6C8B66-1264-4BC0-91EE-610AE2B759E9}" destId="{E1068CB2-38E8-45DA-B352-41908FE39B12}" srcOrd="0" destOrd="0" parTransId="{4CADF02C-BB9A-4445-9013-6EBCE799F849}" sibTransId="{A3400985-82CB-466E-9AD9-95DAF26FCBEA}"/>
    <dgm:cxn modelId="{9655A039-A226-49B0-8235-AA1AB6226AEB}" srcId="{940FBA89-FA26-473F-A52B-EECD335393E0}" destId="{65F5DDF4-9DA6-49BC-8B7A-B538F971F815}" srcOrd="0" destOrd="0" parTransId="{9154D549-359A-4E3C-9A8C-CBF700373FC0}" sibTransId="{AE660905-E95C-44CF-9E1F-8A4F9F4CC2F4}"/>
    <dgm:cxn modelId="{0ED8EB42-9D14-421F-9D24-BEBD45F60032}" srcId="{8E6C8B66-1264-4BC0-91EE-610AE2B759E9}" destId="{940FBA89-FA26-473F-A52B-EECD335393E0}" srcOrd="1" destOrd="0" parTransId="{C57F4FD3-B15B-456E-914B-FF6925B764DA}" sibTransId="{0509142E-719D-4020-89B4-2841DAA75BE2}"/>
    <dgm:cxn modelId="{17A4B547-8820-4390-A231-6D5001B34308}" type="presOf" srcId="{94A41E59-1FCE-4FDB-B1D0-32E5039AEBE3}" destId="{D9509EEE-433A-412C-9AAD-2306735227C4}" srcOrd="0" destOrd="0" presId="urn:microsoft.com/office/officeart/2016/7/layout/VerticalDownArrowProcess"/>
    <dgm:cxn modelId="{1FABAC7D-4F88-4A21-B886-B94A91DD9B1C}" type="presOf" srcId="{940FBA89-FA26-473F-A52B-EECD335393E0}" destId="{85E88AFF-AC93-4F3D-853D-4D4918F8F196}" srcOrd="0" destOrd="0" presId="urn:microsoft.com/office/officeart/2016/7/layout/VerticalDownArrowProcess"/>
    <dgm:cxn modelId="{F47167BE-7D2F-4CC3-AD41-F185F86FD85C}" srcId="{8E6C8B66-1264-4BC0-91EE-610AE2B759E9}" destId="{C9936DFC-7D2D-4E97-9631-81347475F76A}" srcOrd="2" destOrd="0" parTransId="{8DA3DC22-8F34-4EB2-AF6C-568B543F356B}" sibTransId="{2FD52718-B1E9-42D2-ABDD-BCBC25B5856C}"/>
    <dgm:cxn modelId="{0EC7CCC4-B550-4B32-8464-A04AF49B9801}" srcId="{C9936DFC-7D2D-4E97-9631-81347475F76A}" destId="{94A41E59-1FCE-4FDB-B1D0-32E5039AEBE3}" srcOrd="0" destOrd="0" parTransId="{AD9A55C1-CF23-420A-950A-743C1BF3944A}" sibTransId="{B247EF8D-3DB6-4855-A274-02493DC35D55}"/>
    <dgm:cxn modelId="{190FA2C6-5B23-4D37-AC9D-B4388D1DB271}" type="presOf" srcId="{8E6C8B66-1264-4BC0-91EE-610AE2B759E9}" destId="{916FD769-C733-43E6-8B5B-E760A5E73980}" srcOrd="0" destOrd="0" presId="urn:microsoft.com/office/officeart/2016/7/layout/VerticalDownArrowProcess"/>
    <dgm:cxn modelId="{9F2663CC-1EC4-4D13-8709-31F64410E6E8}" type="presOf" srcId="{65F5DDF4-9DA6-49BC-8B7A-B538F971F815}" destId="{5BEAAA3B-BAD8-4358-A659-DA6A3C32B80D}" srcOrd="0" destOrd="0" presId="urn:microsoft.com/office/officeart/2016/7/layout/VerticalDownArrowProcess"/>
    <dgm:cxn modelId="{176FB8D2-4AB1-44EB-88A4-A92AB0D8485F}" type="presOf" srcId="{D00B23AF-329D-4A58-AC69-BB6BABB24356}" destId="{FE6287D9-85CB-489E-9447-748402932E4A}" srcOrd="0" destOrd="0" presId="urn:microsoft.com/office/officeart/2016/7/layout/VerticalDownArrowProcess"/>
    <dgm:cxn modelId="{1BBF96EC-3B8B-40B5-B376-743F0D95E29E}" type="presOf" srcId="{E1068CB2-38E8-45DA-B352-41908FE39B12}" destId="{56CB0757-C12B-45F3-B810-B0443532130A}" srcOrd="1" destOrd="0" presId="urn:microsoft.com/office/officeart/2016/7/layout/VerticalDownArrowProcess"/>
    <dgm:cxn modelId="{EA9098FC-1404-4B5F-AFA8-E0A8588004FB}" type="presOf" srcId="{940FBA89-FA26-473F-A52B-EECD335393E0}" destId="{01700EF4-75E1-4FC1-A69F-178B17916AAB}" srcOrd="1" destOrd="0" presId="urn:microsoft.com/office/officeart/2016/7/layout/VerticalDownArrowProcess"/>
    <dgm:cxn modelId="{E7DCFAFD-8C07-4E38-83A3-DEBC23A75274}" type="presOf" srcId="{E1068CB2-38E8-45DA-B352-41908FE39B12}" destId="{C7AE10AC-E1FA-4BE7-A80F-CAB6C44201FE}" srcOrd="0" destOrd="0" presId="urn:microsoft.com/office/officeart/2016/7/layout/VerticalDownArrowProcess"/>
    <dgm:cxn modelId="{6DA8F8F4-B3AB-4133-981F-0DB2E08B15E9}" type="presParOf" srcId="{916FD769-C733-43E6-8B5B-E760A5E73980}" destId="{D875F529-CF06-4D14-9275-E3B2C2A2E051}" srcOrd="0" destOrd="0" presId="urn:microsoft.com/office/officeart/2016/7/layout/VerticalDownArrowProcess"/>
    <dgm:cxn modelId="{24B31338-B951-4C8C-929B-E143D51C546C}" type="presParOf" srcId="{D875F529-CF06-4D14-9275-E3B2C2A2E051}" destId="{D7501C0D-7175-43CF-BFFC-3C2064B363FE}" srcOrd="0" destOrd="0" presId="urn:microsoft.com/office/officeart/2016/7/layout/VerticalDownArrowProcess"/>
    <dgm:cxn modelId="{B7F18047-3694-454F-8974-EB4A0BEF7D73}" type="presParOf" srcId="{D875F529-CF06-4D14-9275-E3B2C2A2E051}" destId="{D9509EEE-433A-412C-9AAD-2306735227C4}" srcOrd="1" destOrd="0" presId="urn:microsoft.com/office/officeart/2016/7/layout/VerticalDownArrowProcess"/>
    <dgm:cxn modelId="{6D627825-0F4A-4565-A114-AFFFA96BD9C1}" type="presParOf" srcId="{916FD769-C733-43E6-8B5B-E760A5E73980}" destId="{B79C9968-69FE-49D1-8E53-3221FE2BE510}" srcOrd="1" destOrd="0" presId="urn:microsoft.com/office/officeart/2016/7/layout/VerticalDownArrowProcess"/>
    <dgm:cxn modelId="{D91B9524-349B-46DC-B859-E9FA50E32FCB}" type="presParOf" srcId="{916FD769-C733-43E6-8B5B-E760A5E73980}" destId="{5E6F47E4-A9C8-4282-BFF4-7CAB4672C0AD}" srcOrd="2" destOrd="0" presId="urn:microsoft.com/office/officeart/2016/7/layout/VerticalDownArrowProcess"/>
    <dgm:cxn modelId="{C2695EE5-4E8C-460D-89B2-1C09654CCCDE}" type="presParOf" srcId="{5E6F47E4-A9C8-4282-BFF4-7CAB4672C0AD}" destId="{85E88AFF-AC93-4F3D-853D-4D4918F8F196}" srcOrd="0" destOrd="0" presId="urn:microsoft.com/office/officeart/2016/7/layout/VerticalDownArrowProcess"/>
    <dgm:cxn modelId="{5F5F6818-EDBD-4376-B6DE-8F132457C634}" type="presParOf" srcId="{5E6F47E4-A9C8-4282-BFF4-7CAB4672C0AD}" destId="{01700EF4-75E1-4FC1-A69F-178B17916AAB}" srcOrd="1" destOrd="0" presId="urn:microsoft.com/office/officeart/2016/7/layout/VerticalDownArrowProcess"/>
    <dgm:cxn modelId="{24094192-E85A-48CB-9A31-0D0D04F240B9}" type="presParOf" srcId="{5E6F47E4-A9C8-4282-BFF4-7CAB4672C0AD}" destId="{5BEAAA3B-BAD8-4358-A659-DA6A3C32B80D}" srcOrd="2" destOrd="0" presId="urn:microsoft.com/office/officeart/2016/7/layout/VerticalDownArrowProcess"/>
    <dgm:cxn modelId="{6B1D522E-FE8F-4888-8D59-C820AB5B5F0C}" type="presParOf" srcId="{916FD769-C733-43E6-8B5B-E760A5E73980}" destId="{FD20B99D-1CFC-4F33-9BDF-DBF1E432E64B}" srcOrd="3" destOrd="0" presId="urn:microsoft.com/office/officeart/2016/7/layout/VerticalDownArrowProcess"/>
    <dgm:cxn modelId="{B95714CC-7456-49C2-B1B0-E39FB7A852C0}" type="presParOf" srcId="{916FD769-C733-43E6-8B5B-E760A5E73980}" destId="{6C96E407-0EDB-4B2B-BB63-27E118B35C39}" srcOrd="4" destOrd="0" presId="urn:microsoft.com/office/officeart/2016/7/layout/VerticalDownArrowProcess"/>
    <dgm:cxn modelId="{81A4AB3C-0CF1-4730-99B5-98D4A8F15BF9}" type="presParOf" srcId="{6C96E407-0EDB-4B2B-BB63-27E118B35C39}" destId="{C7AE10AC-E1FA-4BE7-A80F-CAB6C44201FE}" srcOrd="0" destOrd="0" presId="urn:microsoft.com/office/officeart/2016/7/layout/VerticalDownArrowProcess"/>
    <dgm:cxn modelId="{0A609F4C-BFB9-48DD-89ED-082EC02C13F0}" type="presParOf" srcId="{6C96E407-0EDB-4B2B-BB63-27E118B35C39}" destId="{56CB0757-C12B-45F3-B810-B0443532130A}" srcOrd="1" destOrd="0" presId="urn:microsoft.com/office/officeart/2016/7/layout/VerticalDownArrowProcess"/>
    <dgm:cxn modelId="{7FD80F9E-DADF-4A74-8DF2-A4DF640C8A3A}" type="presParOf" srcId="{6C96E407-0EDB-4B2B-BB63-27E118B35C39}" destId="{FE6287D9-85CB-489E-9447-748402932E4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1C0D-7175-43CF-BFFC-3C2064B363FE}">
      <dsp:nvSpPr>
        <dsp:cNvPr id="0" name=""/>
        <dsp:cNvSpPr/>
      </dsp:nvSpPr>
      <dsp:spPr>
        <a:xfrm>
          <a:off x="0" y="3843104"/>
          <a:ext cx="1623218" cy="126139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8016" rIns="115443" bIns="128016" numCol="1" spcCol="1270" anchor="ctr" anchorCtr="0">
          <a:noAutofit/>
        </a:bodyPr>
        <a:lstStyle/>
        <a:p>
          <a:pPr marL="0" lvl="0" indent="0" algn="ctr" defTabSz="800100">
            <a:lnSpc>
              <a:spcPct val="90000"/>
            </a:lnSpc>
            <a:spcBef>
              <a:spcPct val="0"/>
            </a:spcBef>
            <a:spcAft>
              <a:spcPct val="35000"/>
            </a:spcAft>
            <a:buNone/>
          </a:pPr>
          <a:r>
            <a:rPr lang="en-GB" sz="1800" kern="1200" dirty="0"/>
            <a:t>X4 Supervision templates submitted</a:t>
          </a:r>
        </a:p>
      </dsp:txBody>
      <dsp:txXfrm>
        <a:off x="0" y="3843104"/>
        <a:ext cx="1623218" cy="1261392"/>
      </dsp:txXfrm>
    </dsp:sp>
    <dsp:sp modelId="{D9509EEE-433A-412C-9AAD-2306735227C4}">
      <dsp:nvSpPr>
        <dsp:cNvPr id="0" name=""/>
        <dsp:cNvSpPr/>
      </dsp:nvSpPr>
      <dsp:spPr>
        <a:xfrm>
          <a:off x="1623218" y="3843104"/>
          <a:ext cx="4869656" cy="12613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228600" rIns="98780" bIns="228600" numCol="1" spcCol="1270" anchor="ctr" anchorCtr="0">
          <a:noAutofit/>
        </a:bodyPr>
        <a:lstStyle/>
        <a:p>
          <a:pPr marL="0" lvl="0" indent="0" algn="l" defTabSz="800100">
            <a:lnSpc>
              <a:spcPct val="90000"/>
            </a:lnSpc>
            <a:spcBef>
              <a:spcPct val="0"/>
            </a:spcBef>
            <a:spcAft>
              <a:spcPct val="35000"/>
            </a:spcAft>
            <a:buNone/>
          </a:pPr>
          <a:r>
            <a:rPr lang="en-GB" sz="1800" kern="1200" dirty="0"/>
            <a:t>Completion of x1 case study 1500 words </a:t>
          </a:r>
        </a:p>
      </dsp:txBody>
      <dsp:txXfrm>
        <a:off x="1623218" y="3843104"/>
        <a:ext cx="4869656" cy="1261392"/>
      </dsp:txXfrm>
    </dsp:sp>
    <dsp:sp modelId="{01700EF4-75E1-4FC1-A69F-178B17916AAB}">
      <dsp:nvSpPr>
        <dsp:cNvPr id="0" name=""/>
        <dsp:cNvSpPr/>
      </dsp:nvSpPr>
      <dsp:spPr>
        <a:xfrm rot="10800000">
          <a:off x="0" y="1922003"/>
          <a:ext cx="1623218" cy="1940022"/>
        </a:xfrm>
        <a:prstGeom prst="upArrowCallout">
          <a:avLst>
            <a:gd name="adj1" fmla="val 5000"/>
            <a:gd name="adj2" fmla="val 10000"/>
            <a:gd name="adj3" fmla="val 15000"/>
            <a:gd name="adj4" fmla="val 64977"/>
          </a:avLst>
        </a:prstGeom>
        <a:solidFill>
          <a:schemeClr val="accent5">
            <a:hueOff val="-3185625"/>
            <a:satOff val="27823"/>
            <a:lumOff val="3824"/>
            <a:alphaOff val="0"/>
          </a:schemeClr>
        </a:solidFill>
        <a:ln w="12700" cap="flat" cmpd="sng" algn="ctr">
          <a:solidFill>
            <a:schemeClr val="accent5">
              <a:hueOff val="-3185625"/>
              <a:satOff val="27823"/>
              <a:lumOff val="3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8016" rIns="115443" bIns="128016" numCol="1" spcCol="1270" anchor="ctr" anchorCtr="0">
          <a:noAutofit/>
        </a:bodyPr>
        <a:lstStyle/>
        <a:p>
          <a:pPr marL="0" lvl="0" indent="0" algn="ctr" defTabSz="800100">
            <a:lnSpc>
              <a:spcPct val="90000"/>
            </a:lnSpc>
            <a:spcBef>
              <a:spcPct val="0"/>
            </a:spcBef>
            <a:spcAft>
              <a:spcPct val="35000"/>
            </a:spcAft>
            <a:buNone/>
          </a:pPr>
          <a:r>
            <a:rPr lang="en-GB" sz="1800" kern="1200" dirty="0"/>
            <a:t>Facilitators supported each group </a:t>
          </a:r>
        </a:p>
      </dsp:txBody>
      <dsp:txXfrm rot="-10800000">
        <a:off x="0" y="1922003"/>
        <a:ext cx="1623218" cy="1261014"/>
      </dsp:txXfrm>
    </dsp:sp>
    <dsp:sp modelId="{5BEAAA3B-BAD8-4358-A659-DA6A3C32B80D}">
      <dsp:nvSpPr>
        <dsp:cNvPr id="0" name=""/>
        <dsp:cNvSpPr/>
      </dsp:nvSpPr>
      <dsp:spPr>
        <a:xfrm>
          <a:off x="1623218" y="1922003"/>
          <a:ext cx="4869656" cy="1261014"/>
        </a:xfrm>
        <a:prstGeom prst="rect">
          <a:avLst/>
        </a:prstGeom>
        <a:solidFill>
          <a:schemeClr val="accent5">
            <a:tint val="40000"/>
            <a:alpha val="90000"/>
            <a:hueOff val="-3209085"/>
            <a:satOff val="35487"/>
            <a:lumOff val="2327"/>
            <a:alphaOff val="0"/>
          </a:schemeClr>
        </a:solidFill>
        <a:ln w="12700" cap="flat" cmpd="sng" algn="ctr">
          <a:solidFill>
            <a:schemeClr val="accent5">
              <a:tint val="40000"/>
              <a:alpha val="90000"/>
              <a:hueOff val="-3209085"/>
              <a:satOff val="35487"/>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228600" rIns="98780" bIns="228600" numCol="1" spcCol="1270" anchor="ctr" anchorCtr="0">
          <a:noAutofit/>
        </a:bodyPr>
        <a:lstStyle/>
        <a:p>
          <a:pPr marL="0" lvl="0" indent="0" algn="l" defTabSz="800100">
            <a:lnSpc>
              <a:spcPct val="90000"/>
            </a:lnSpc>
            <a:spcBef>
              <a:spcPct val="0"/>
            </a:spcBef>
            <a:spcAft>
              <a:spcPct val="35000"/>
            </a:spcAft>
            <a:buNone/>
          </a:pPr>
          <a:r>
            <a:rPr lang="en-GB" sz="1800" kern="1200" dirty="0"/>
            <a:t>Facilitated discussion lead by supervisors on leadership dilemma presented </a:t>
          </a:r>
        </a:p>
      </dsp:txBody>
      <dsp:txXfrm>
        <a:off x="1623218" y="1922003"/>
        <a:ext cx="4869656" cy="1261014"/>
      </dsp:txXfrm>
    </dsp:sp>
    <dsp:sp modelId="{56CB0757-C12B-45F3-B810-B0443532130A}">
      <dsp:nvSpPr>
        <dsp:cNvPr id="0" name=""/>
        <dsp:cNvSpPr/>
      </dsp:nvSpPr>
      <dsp:spPr>
        <a:xfrm rot="10800000">
          <a:off x="0" y="902"/>
          <a:ext cx="1623218" cy="1940022"/>
        </a:xfrm>
        <a:prstGeom prst="upArrowCallout">
          <a:avLst>
            <a:gd name="adj1" fmla="val 5000"/>
            <a:gd name="adj2" fmla="val 10000"/>
            <a:gd name="adj3" fmla="val 15000"/>
            <a:gd name="adj4" fmla="val 64977"/>
          </a:avLst>
        </a:prstGeom>
        <a:solidFill>
          <a:schemeClr val="accent5">
            <a:hueOff val="-6371249"/>
            <a:satOff val="55645"/>
            <a:lumOff val="7647"/>
            <a:alphaOff val="0"/>
          </a:schemeClr>
        </a:solidFill>
        <a:ln w="12700" cap="flat" cmpd="sng" algn="ctr">
          <a:solidFill>
            <a:schemeClr val="accent5">
              <a:hueOff val="-6371249"/>
              <a:satOff val="55645"/>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8016" rIns="115443" bIns="128016" numCol="1" spcCol="1270" anchor="ctr" anchorCtr="0">
          <a:noAutofit/>
        </a:bodyPr>
        <a:lstStyle/>
        <a:p>
          <a:pPr marL="0" lvl="0" indent="0" algn="ctr" defTabSz="800100">
            <a:lnSpc>
              <a:spcPct val="90000"/>
            </a:lnSpc>
            <a:spcBef>
              <a:spcPct val="0"/>
            </a:spcBef>
            <a:spcAft>
              <a:spcPct val="35000"/>
            </a:spcAft>
            <a:buNone/>
          </a:pPr>
          <a:r>
            <a:rPr lang="en-GB" sz="1800" kern="1200" dirty="0"/>
            <a:t>Supervision groups allocated </a:t>
          </a:r>
        </a:p>
      </dsp:txBody>
      <dsp:txXfrm rot="-10800000">
        <a:off x="0" y="902"/>
        <a:ext cx="1623218" cy="1261014"/>
      </dsp:txXfrm>
    </dsp:sp>
    <dsp:sp modelId="{FE6287D9-85CB-489E-9447-748402932E4A}">
      <dsp:nvSpPr>
        <dsp:cNvPr id="0" name=""/>
        <dsp:cNvSpPr/>
      </dsp:nvSpPr>
      <dsp:spPr>
        <a:xfrm>
          <a:off x="1623218" y="902"/>
          <a:ext cx="4869656" cy="1261014"/>
        </a:xfrm>
        <a:prstGeom prst="rect">
          <a:avLst/>
        </a:prstGeom>
        <a:solidFill>
          <a:schemeClr val="accent5">
            <a:tint val="40000"/>
            <a:alpha val="90000"/>
            <a:hueOff val="-6418170"/>
            <a:satOff val="70974"/>
            <a:lumOff val="4654"/>
            <a:alphaOff val="0"/>
          </a:schemeClr>
        </a:solidFill>
        <a:ln w="12700" cap="flat" cmpd="sng" algn="ctr">
          <a:solidFill>
            <a:schemeClr val="accent5">
              <a:tint val="40000"/>
              <a:alpha val="90000"/>
              <a:hueOff val="-6418170"/>
              <a:satOff val="70974"/>
              <a:lumOff val="46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228600" rIns="98780" bIns="228600" numCol="1" spcCol="1270" anchor="ctr" anchorCtr="0">
          <a:noAutofit/>
        </a:bodyPr>
        <a:lstStyle/>
        <a:p>
          <a:pPr marL="0" lvl="0" indent="0" algn="l" defTabSz="800100">
            <a:lnSpc>
              <a:spcPct val="90000"/>
            </a:lnSpc>
            <a:spcBef>
              <a:spcPct val="0"/>
            </a:spcBef>
            <a:spcAft>
              <a:spcPct val="35000"/>
            </a:spcAft>
            <a:buNone/>
          </a:pPr>
          <a:r>
            <a:rPr lang="en-GB" sz="1800" kern="1200" dirty="0"/>
            <a:t>Students delivered x2 10 minute presentations over 5 weeks </a:t>
          </a:r>
        </a:p>
      </dsp:txBody>
      <dsp:txXfrm>
        <a:off x="1623218" y="902"/>
        <a:ext cx="4869656" cy="126101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966F2-21A1-4B2B-ADA6-AD0BB447B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51468BB-CDF2-4507-B4EF-7B369D307A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AAC3A-BD1F-4A00-9099-74B95789FE00}" type="datetimeFigureOut">
              <a:rPr lang="en-GB" smtClean="0"/>
              <a:pPr/>
              <a:t>02/07/2021</a:t>
            </a:fld>
            <a:endParaRPr lang="en-GB"/>
          </a:p>
        </p:txBody>
      </p:sp>
      <p:sp>
        <p:nvSpPr>
          <p:cNvPr id="4" name="Footer Placeholder 3">
            <a:extLst>
              <a:ext uri="{FF2B5EF4-FFF2-40B4-BE49-F238E27FC236}">
                <a16:creationId xmlns:a16="http://schemas.microsoft.com/office/drawing/2014/main" id="{904BCF7D-6037-48D3-84E5-56B8B0552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619E732-656C-4BB5-ACCB-1568C5C66D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F51D9-0FEB-436E-9280-D6033F603547}" type="slidenum">
              <a:rPr lang="en-GB" smtClean="0"/>
              <a:pPr/>
              <a:t>‹#›</a:t>
            </a:fld>
            <a:endParaRPr lang="en-GB"/>
          </a:p>
        </p:txBody>
      </p:sp>
    </p:spTree>
    <p:extLst>
      <p:ext uri="{BB962C8B-B14F-4D97-AF65-F5344CB8AC3E}">
        <p14:creationId xmlns:p14="http://schemas.microsoft.com/office/powerpoint/2010/main" val="227058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59C8A-39F6-4045-9163-4042C4C26B15}" type="datetimeFigureOut">
              <a:rPr lang="en-GB" smtClean="0"/>
              <a:pPr/>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70952-48CC-46D7-9FCD-59FAD40CC025}" type="slidenum">
              <a:rPr lang="en-GB" smtClean="0"/>
              <a:pPr/>
              <a:t>‹#›</a:t>
            </a:fld>
            <a:endParaRPr lang="en-GB"/>
          </a:p>
        </p:txBody>
      </p:sp>
    </p:spTree>
    <p:extLst>
      <p:ext uri="{BB962C8B-B14F-4D97-AF65-F5344CB8AC3E}">
        <p14:creationId xmlns:p14="http://schemas.microsoft.com/office/powerpoint/2010/main" val="30102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PPI interpreted as consultation, however DOH is clear that along with collaboration on planning implementation and evaluation of health and social care services – it involves the education of professionals working in those services.  Tokenism is still evident in HE, serving to reinforce hierarchal structures and appose the ethos of co-production </a:t>
            </a:r>
          </a:p>
        </p:txBody>
      </p:sp>
      <p:sp>
        <p:nvSpPr>
          <p:cNvPr id="4" name="Slide Number Placeholder 3"/>
          <p:cNvSpPr>
            <a:spLocks noGrp="1"/>
          </p:cNvSpPr>
          <p:nvPr>
            <p:ph type="sldNum" sz="quarter" idx="5"/>
          </p:nvPr>
        </p:nvSpPr>
        <p:spPr/>
        <p:txBody>
          <a:bodyPr/>
          <a:lstStyle/>
          <a:p>
            <a:fld id="{30370952-48CC-46D7-9FCD-59FAD40CC025}" type="slidenum">
              <a:rPr lang="en-GB" smtClean="0"/>
              <a:pPr/>
              <a:t>4</a:t>
            </a:fld>
            <a:endParaRPr lang="en-GB"/>
          </a:p>
        </p:txBody>
      </p:sp>
    </p:spTree>
    <p:extLst>
      <p:ext uri="{BB962C8B-B14F-4D97-AF65-F5344CB8AC3E}">
        <p14:creationId xmlns:p14="http://schemas.microsoft.com/office/powerpoint/2010/main" val="204996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team decided to move around each group to promote diversity within the facilitation and sharing of expertise. </a:t>
            </a:r>
          </a:p>
        </p:txBody>
      </p:sp>
      <p:sp>
        <p:nvSpPr>
          <p:cNvPr id="4" name="Slide Number Placeholder 3"/>
          <p:cNvSpPr>
            <a:spLocks noGrp="1"/>
          </p:cNvSpPr>
          <p:nvPr>
            <p:ph type="sldNum" sz="quarter" idx="5"/>
          </p:nvPr>
        </p:nvSpPr>
        <p:spPr/>
        <p:txBody>
          <a:bodyPr/>
          <a:lstStyle/>
          <a:p>
            <a:fld id="{30370952-48CC-46D7-9FCD-59FAD40CC025}" type="slidenum">
              <a:rPr lang="en-GB" smtClean="0"/>
              <a:pPr/>
              <a:t>5</a:t>
            </a:fld>
            <a:endParaRPr lang="en-GB"/>
          </a:p>
        </p:txBody>
      </p:sp>
    </p:spTree>
    <p:extLst>
      <p:ext uri="{BB962C8B-B14F-4D97-AF65-F5344CB8AC3E}">
        <p14:creationId xmlns:p14="http://schemas.microsoft.com/office/powerpoint/2010/main" val="417017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delivery would not have been possible face to face due to restrictions with classrooms, online meant that speaker could join from all  over the country, in fact Andy was at the nightingale hospital during two groups – hidden in a corner </a:t>
            </a:r>
          </a:p>
        </p:txBody>
      </p:sp>
      <p:sp>
        <p:nvSpPr>
          <p:cNvPr id="4" name="Slide Number Placeholder 3"/>
          <p:cNvSpPr>
            <a:spLocks noGrp="1"/>
          </p:cNvSpPr>
          <p:nvPr>
            <p:ph type="sldNum" sz="quarter" idx="5"/>
          </p:nvPr>
        </p:nvSpPr>
        <p:spPr/>
        <p:txBody>
          <a:bodyPr/>
          <a:lstStyle/>
          <a:p>
            <a:fld id="{30370952-48CC-46D7-9FCD-59FAD40CC025}" type="slidenum">
              <a:rPr lang="en-GB" smtClean="0"/>
              <a:pPr/>
              <a:t>6</a:t>
            </a:fld>
            <a:endParaRPr lang="en-GB"/>
          </a:p>
        </p:txBody>
      </p:sp>
    </p:spTree>
    <p:extLst>
      <p:ext uri="{BB962C8B-B14F-4D97-AF65-F5344CB8AC3E}">
        <p14:creationId xmlns:p14="http://schemas.microsoft.com/office/powerpoint/2010/main" val="880670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Hertfordshire logo">
            <a:extLst>
              <a:ext uri="{FF2B5EF4-FFF2-40B4-BE49-F238E27FC236}">
                <a16:creationId xmlns:a16="http://schemas.microsoft.com/office/drawing/2014/main" id="{16E4BB13-0D32-AA4A-BF91-2B76A7C182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44000" y="2854800"/>
            <a:ext cx="6501600" cy="1153633"/>
          </a:xfrm>
          <a:prstGeom prst="rect">
            <a:avLst/>
          </a:prstGeom>
        </p:spPr>
      </p:pic>
    </p:spTree>
    <p:extLst>
      <p:ext uri="{BB962C8B-B14F-4D97-AF65-F5344CB8AC3E}">
        <p14:creationId xmlns:p14="http://schemas.microsoft.com/office/powerpoint/2010/main" val="27581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07C322-846C-9045-AD91-A93C82FC5AAF}"/>
              </a:ext>
            </a:extLst>
          </p:cNvPr>
          <p:cNvSpPr>
            <a:spLocks noGrp="1"/>
          </p:cNvSpPr>
          <p:nvPr>
            <p:ph type="pic" sz="quarter" idx="10" hasCustomPrompt="1"/>
          </p:nvPr>
        </p:nvSpPr>
        <p:spPr>
          <a:xfrm>
            <a:off x="0" y="0"/>
            <a:ext cx="12192000" cy="6858000"/>
          </a:xfrm>
        </p:spPr>
        <p:txBody>
          <a:bodyPr/>
          <a:lstStyle>
            <a:lvl1pPr>
              <a:defRPr>
                <a:solidFill>
                  <a:schemeClr val="bg1"/>
                </a:solidFill>
              </a:defRPr>
            </a:lvl1pPr>
          </a:lstStyle>
          <a:p>
            <a:r>
              <a:rPr lang="en-US" dirty="0"/>
              <a:t>Picture</a:t>
            </a:r>
          </a:p>
        </p:txBody>
      </p:sp>
    </p:spTree>
    <p:extLst>
      <p:ext uri="{BB962C8B-B14F-4D97-AF65-F5344CB8AC3E}">
        <p14:creationId xmlns:p14="http://schemas.microsoft.com/office/powerpoint/2010/main" val="292035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o">
    <p:bg>
      <p:bgPr>
        <a:solidFill>
          <a:schemeClr val="accent1"/>
        </a:solidFill>
        <a:effectLst/>
      </p:bgPr>
    </p:bg>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9ABCF9A5-761F-434B-BBB5-D788CB1E79D8}"/>
              </a:ext>
            </a:extLst>
          </p:cNvPr>
          <p:cNvSpPr>
            <a:spLocks noGrp="1"/>
          </p:cNvSpPr>
          <p:nvPr>
            <p:ph type="media" sz="quarter" idx="10"/>
          </p:nvPr>
        </p:nvSpPr>
        <p:spPr>
          <a:xfrm>
            <a:off x="140400" y="140400"/>
            <a:ext cx="11916000" cy="6580800"/>
          </a:xfrm>
          <a:solidFill>
            <a:schemeClr val="bg1"/>
          </a:solidFill>
        </p:spPr>
        <p:txBody>
          <a:bodyPr/>
          <a:lstStyle/>
          <a:p>
            <a:endParaRPr lang="en-GB"/>
          </a:p>
        </p:txBody>
      </p:sp>
    </p:spTree>
    <p:extLst>
      <p:ext uri="{BB962C8B-B14F-4D97-AF65-F5344CB8AC3E}">
        <p14:creationId xmlns:p14="http://schemas.microsoft.com/office/powerpoint/2010/main" val="320280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cons and tex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2B6D5D-0892-4B4E-86D9-894852B1242C}"/>
              </a:ext>
            </a:extLst>
          </p:cNvPr>
          <p:cNvSpPr>
            <a:spLocks noGrp="1"/>
          </p:cNvSpPr>
          <p:nvPr>
            <p:ph type="ftr" sz="quarter" idx="11"/>
          </p:nvPr>
        </p:nvSpPr>
        <p:spPr/>
        <p:txBody>
          <a:body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699880E3-4DE3-A642-9738-DF49DDCC9AC5}"/>
              </a:ext>
            </a:extLst>
          </p:cNvPr>
          <p:cNvSpPr>
            <a:spLocks noGrp="1"/>
          </p:cNvSpPr>
          <p:nvPr>
            <p:ph idx="18" hasCustomPrompt="1"/>
          </p:nvPr>
        </p:nvSpPr>
        <p:spPr>
          <a:xfrm>
            <a:off x="970139" y="4079342"/>
            <a:ext cx="3144661" cy="2252134"/>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17" name="Content Placeholder 2">
            <a:extLst>
              <a:ext uri="{FF2B5EF4-FFF2-40B4-BE49-F238E27FC236}">
                <a16:creationId xmlns:a16="http://schemas.microsoft.com/office/drawing/2014/main" id="{CF37D495-D835-8E4B-A177-5E12F893DDCA}"/>
              </a:ext>
            </a:extLst>
          </p:cNvPr>
          <p:cNvSpPr>
            <a:spLocks noGrp="1"/>
          </p:cNvSpPr>
          <p:nvPr>
            <p:ph idx="19" hasCustomPrompt="1"/>
          </p:nvPr>
        </p:nvSpPr>
        <p:spPr>
          <a:xfrm>
            <a:off x="8077200" y="4062209"/>
            <a:ext cx="3144661" cy="2252134"/>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a:solidFill>
                  <a:srgbClr val="203232"/>
                </a:solidFill>
              </a:defRPr>
            </a:lvl1pPr>
            <a:lvl2pPr>
              <a:defRPr lang="en-US" dirty="0" smtClean="0"/>
            </a:lvl2pPr>
            <a:lvl3pPr>
              <a:defRPr lang="en-GB" dirty="0"/>
            </a:lvl3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GB" dirty="0"/>
              <a:t>Add </a:t>
            </a:r>
            <a:r>
              <a:rPr lang="en-US" dirty="0"/>
              <a:t>Text</a:t>
            </a:r>
            <a:endParaRPr lang="en-GB" dirty="0"/>
          </a:p>
        </p:txBody>
      </p:sp>
      <p:sp>
        <p:nvSpPr>
          <p:cNvPr id="18" name="Content Placeholder 2">
            <a:extLst>
              <a:ext uri="{FF2B5EF4-FFF2-40B4-BE49-F238E27FC236}">
                <a16:creationId xmlns:a16="http://schemas.microsoft.com/office/drawing/2014/main" id="{A6804C7E-983C-9246-90C0-AF8A0CE2CA84}"/>
              </a:ext>
            </a:extLst>
          </p:cNvPr>
          <p:cNvSpPr>
            <a:spLocks noGrp="1"/>
          </p:cNvSpPr>
          <p:nvPr>
            <p:ph idx="20" hasCustomPrompt="1"/>
          </p:nvPr>
        </p:nvSpPr>
        <p:spPr>
          <a:xfrm>
            <a:off x="4523669" y="4062209"/>
            <a:ext cx="3144661" cy="2252134"/>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a:solidFill>
                  <a:srgbClr val="203232"/>
                </a:solidFill>
              </a:defRPr>
            </a:lvl1pPr>
            <a:lvl2pPr>
              <a:defRPr lang="en-US" dirty="0" smtClean="0"/>
            </a:lvl2pPr>
            <a:lvl3pPr>
              <a:defRPr lang="en-GB" dirty="0"/>
            </a:lvl3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GB" dirty="0"/>
              <a:t>Add </a:t>
            </a:r>
            <a:r>
              <a:rPr lang="en-US" dirty="0"/>
              <a:t>Text</a:t>
            </a:r>
          </a:p>
        </p:txBody>
      </p:sp>
      <p:sp>
        <p:nvSpPr>
          <p:cNvPr id="8" name="Picture Placeholder 7">
            <a:extLst>
              <a:ext uri="{FF2B5EF4-FFF2-40B4-BE49-F238E27FC236}">
                <a16:creationId xmlns:a16="http://schemas.microsoft.com/office/drawing/2014/main" id="{84410427-8F1D-7541-9C05-AFDD3531678D}"/>
              </a:ext>
            </a:extLst>
          </p:cNvPr>
          <p:cNvSpPr>
            <a:spLocks noGrp="1"/>
          </p:cNvSpPr>
          <p:nvPr>
            <p:ph type="pic" sz="quarter" idx="23"/>
          </p:nvPr>
        </p:nvSpPr>
        <p:spPr>
          <a:xfrm>
            <a:off x="1462175" y="1640942"/>
            <a:ext cx="2160587" cy="2160588"/>
          </a:xfrm>
        </p:spPr>
        <p:txBody>
          <a:bodyPr/>
          <a:lstStyle/>
          <a:p>
            <a:endParaRPr lang="en-US"/>
          </a:p>
        </p:txBody>
      </p:sp>
      <p:sp>
        <p:nvSpPr>
          <p:cNvPr id="20" name="Picture Placeholder 7">
            <a:extLst>
              <a:ext uri="{FF2B5EF4-FFF2-40B4-BE49-F238E27FC236}">
                <a16:creationId xmlns:a16="http://schemas.microsoft.com/office/drawing/2014/main" id="{8B7D5964-7A97-5742-8717-CCB747F84A08}"/>
              </a:ext>
            </a:extLst>
          </p:cNvPr>
          <p:cNvSpPr>
            <a:spLocks noGrp="1"/>
          </p:cNvSpPr>
          <p:nvPr>
            <p:ph type="pic" sz="quarter" idx="24"/>
          </p:nvPr>
        </p:nvSpPr>
        <p:spPr>
          <a:xfrm>
            <a:off x="5015705" y="1640942"/>
            <a:ext cx="2160587" cy="2160588"/>
          </a:xfrm>
        </p:spPr>
        <p:txBody>
          <a:bodyPr/>
          <a:lstStyle/>
          <a:p>
            <a:endParaRPr lang="en-US"/>
          </a:p>
        </p:txBody>
      </p:sp>
      <p:sp>
        <p:nvSpPr>
          <p:cNvPr id="21" name="Picture Placeholder 7">
            <a:extLst>
              <a:ext uri="{FF2B5EF4-FFF2-40B4-BE49-F238E27FC236}">
                <a16:creationId xmlns:a16="http://schemas.microsoft.com/office/drawing/2014/main" id="{344933FE-A401-A841-9AC3-B75285AA32D2}"/>
              </a:ext>
            </a:extLst>
          </p:cNvPr>
          <p:cNvSpPr>
            <a:spLocks noGrp="1"/>
          </p:cNvSpPr>
          <p:nvPr>
            <p:ph type="pic" sz="quarter" idx="25"/>
          </p:nvPr>
        </p:nvSpPr>
        <p:spPr>
          <a:xfrm>
            <a:off x="8569236" y="1640942"/>
            <a:ext cx="2160587" cy="2160588"/>
          </a:xfrm>
        </p:spPr>
        <p:txBody>
          <a:bodyPr/>
          <a:lstStyle/>
          <a:p>
            <a:endParaRPr lang="en-US"/>
          </a:p>
        </p:txBody>
      </p:sp>
    </p:spTree>
    <p:extLst>
      <p:ext uri="{BB962C8B-B14F-4D97-AF65-F5344CB8AC3E}">
        <p14:creationId xmlns:p14="http://schemas.microsoft.com/office/powerpoint/2010/main" val="361163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2CE188-32E7-4242-9E44-E8055FC030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54002" y="5511600"/>
            <a:ext cx="2242795" cy="397958"/>
          </a:xfrm>
          <a:prstGeom prst="rect">
            <a:avLst/>
          </a:prstGeom>
        </p:spPr>
      </p:pic>
      <p:sp>
        <p:nvSpPr>
          <p:cNvPr id="2" name="Title 1">
            <a:extLst>
              <a:ext uri="{FF2B5EF4-FFF2-40B4-BE49-F238E27FC236}">
                <a16:creationId xmlns:a16="http://schemas.microsoft.com/office/drawing/2014/main" id="{7381B53D-9933-445F-9B68-E730EB38A5A9}"/>
              </a:ext>
            </a:extLst>
          </p:cNvPr>
          <p:cNvSpPr>
            <a:spLocks noGrp="1"/>
          </p:cNvSpPr>
          <p:nvPr>
            <p:ph type="ctrTitle"/>
          </p:nvPr>
        </p:nvSpPr>
        <p:spPr>
          <a:xfrm>
            <a:off x="926844" y="1964352"/>
            <a:ext cx="11828559" cy="1051570"/>
          </a:xfrm>
        </p:spPr>
        <p:txBody>
          <a:bodyPr vert="horz" wrap="none" lIns="0" tIns="0" rIns="0" bIns="0" rtlCol="0" anchor="t" anchorCtr="0">
            <a:noAutofit/>
          </a:bodyPr>
          <a:lstStyle>
            <a:lvl1pPr>
              <a:lnSpc>
                <a:spcPct val="100000"/>
              </a:lnSpc>
              <a:defRPr lang="en-GB" sz="7386" spc="-300" baseline="0" dirty="0">
                <a:solidFill>
                  <a:schemeClr val="bg1"/>
                </a:solidFill>
              </a:defRPr>
            </a:lvl1pPr>
          </a:lstStyle>
          <a:p>
            <a:pPr lvl="0">
              <a:lnSpc>
                <a:spcPts val="8186"/>
              </a:lnSpc>
            </a:pPr>
            <a:r>
              <a:rPr lang="en-US" dirty="0"/>
              <a:t>Click to edit Master title style</a:t>
            </a:r>
            <a:endParaRPr lang="en-GB" dirty="0"/>
          </a:p>
        </p:txBody>
      </p:sp>
      <p:sp>
        <p:nvSpPr>
          <p:cNvPr id="5" name="Footer Placeholder 4">
            <a:extLst>
              <a:ext uri="{FF2B5EF4-FFF2-40B4-BE49-F238E27FC236}">
                <a16:creationId xmlns:a16="http://schemas.microsoft.com/office/drawing/2014/main" id="{CA2BE80A-BFEC-E24A-B510-73A571F1F04F}"/>
              </a:ext>
            </a:extLst>
          </p:cNvPr>
          <p:cNvSpPr>
            <a:spLocks noGrp="1"/>
          </p:cNvSpPr>
          <p:nvPr>
            <p:ph type="ftr" sz="quarter" idx="11"/>
          </p:nvPr>
        </p:nvSpPr>
        <p:spPr>
          <a:xfrm>
            <a:off x="965289" y="779733"/>
            <a:ext cx="7176911" cy="230832"/>
          </a:xfrm>
        </p:spPr>
        <p:txBody>
          <a:bodyPr>
            <a:noAutofit/>
          </a:bodyPr>
          <a:lstStyle>
            <a:lvl1pPr>
              <a:defRPr>
                <a:solidFill>
                  <a:schemeClr val="bg1"/>
                </a:solidFill>
              </a:defRPr>
            </a:lvl1pPr>
          </a:lstStyle>
          <a:p>
            <a:r>
              <a:rPr lang="en-GB" dirty="0"/>
              <a:t>PRESENTATION TITLE (ADD VIA INSERT, HEADER &amp; FOOTER)</a:t>
            </a:r>
            <a:endParaRPr lang="en-GB" dirty="0">
              <a:solidFill>
                <a:schemeClr val="bg1"/>
              </a:solidFill>
            </a:endParaRPr>
          </a:p>
        </p:txBody>
      </p:sp>
      <p:sp>
        <p:nvSpPr>
          <p:cNvPr id="6" name="Slide Number Placeholder 5">
            <a:extLst>
              <a:ext uri="{FF2B5EF4-FFF2-40B4-BE49-F238E27FC236}">
                <a16:creationId xmlns:a16="http://schemas.microsoft.com/office/drawing/2014/main" id="{8E5B25B4-144A-5B4A-8EAD-2022412DF2F1}"/>
              </a:ext>
            </a:extLst>
          </p:cNvPr>
          <p:cNvSpPr>
            <a:spLocks noGrp="1"/>
          </p:cNvSpPr>
          <p:nvPr>
            <p:ph type="sldNum" sz="quarter" idx="12"/>
          </p:nvPr>
        </p:nvSpPr>
        <p:spPr>
          <a:xfrm>
            <a:off x="10616400" y="779733"/>
            <a:ext cx="622800" cy="230832"/>
          </a:xfrm>
        </p:spPr>
        <p:txBody>
          <a:bodyPr wrap="square">
            <a:noAutofit/>
          </a:bodyPr>
          <a:lstStyle>
            <a:lvl1pPr>
              <a:defRPr>
                <a:solidFill>
                  <a:schemeClr val="bg1"/>
                </a:solidFill>
              </a:defRPr>
            </a:lvl1pPr>
          </a:lstStyle>
          <a:p>
            <a:fld id="{E4D355CA-84B7-41B1-B164-8BB439CC7C6B}" type="slidenum">
              <a:rPr lang="en-GB" smtClean="0"/>
              <a:pPr/>
              <a:t>‹#›</a:t>
            </a:fld>
            <a:endParaRPr lang="en-GB" dirty="0"/>
          </a:p>
        </p:txBody>
      </p:sp>
    </p:spTree>
    <p:extLst>
      <p:ext uri="{BB962C8B-B14F-4D97-AF65-F5344CB8AC3E}">
        <p14:creationId xmlns:p14="http://schemas.microsoft.com/office/powerpoint/2010/main" val="86217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52797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0"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2" y="4682064"/>
            <a:ext cx="8936847" cy="457201"/>
          </a:xfrm>
        </p:spPr>
        <p:txBody>
          <a:bodyPr>
            <a:normAutofit/>
          </a:bodyPr>
          <a:lstStyle>
            <a:lvl1pPr marL="0" indent="0" algn="ctr">
              <a:spcBef>
                <a:spcPts val="0"/>
              </a:spcBef>
              <a:buNone/>
              <a:defRPr sz="140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000" spc="0" baseline="0">
                <a:solidFill>
                  <a:srgbClr val="FFFFFF"/>
                </a:solidFill>
                <a:latin typeface="+mn-lt"/>
              </a:defRPr>
            </a:lvl1pPr>
          </a:lstStyle>
          <a:p>
            <a:fld id="{EA0C0817-A112-4847-8014-A94B7D2A4EA3}" type="datetime1">
              <a:rPr lang="en-US" smtClean="0"/>
              <a:t>7/2/2021</a:t>
            </a:fld>
            <a:endParaRPr lang="en-US" dirty="0"/>
          </a:p>
        </p:txBody>
      </p:sp>
      <p:sp>
        <p:nvSpPr>
          <p:cNvPr id="21" name="Footer Placeholder 20"/>
          <p:cNvSpPr>
            <a:spLocks noGrp="1"/>
          </p:cNvSpPr>
          <p:nvPr>
            <p:ph type="ftr" sz="quarter" idx="11"/>
          </p:nvPr>
        </p:nvSpPr>
        <p:spPr>
          <a:xfrm>
            <a:off x="1629102"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1"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6071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B53D-9933-445F-9B68-E730EB38A5A9}"/>
              </a:ext>
            </a:extLst>
          </p:cNvPr>
          <p:cNvSpPr>
            <a:spLocks noGrp="1"/>
          </p:cNvSpPr>
          <p:nvPr>
            <p:ph type="ctrTitle" hasCustomPrompt="1"/>
          </p:nvPr>
        </p:nvSpPr>
        <p:spPr>
          <a:xfrm>
            <a:off x="953999" y="2579715"/>
            <a:ext cx="10031157" cy="2160000"/>
          </a:xfrm>
        </p:spPr>
        <p:txBody>
          <a:bodyPr anchor="t" anchorCtr="0">
            <a:normAutofit/>
          </a:bodyPr>
          <a:lstStyle>
            <a:lvl1pPr algn="l">
              <a:lnSpc>
                <a:spcPts val="8000"/>
              </a:lnSpc>
              <a:defRPr sz="7500" b="1" kern="3000" spc="-200" baseline="0">
                <a:solidFill>
                  <a:schemeClr val="bg1"/>
                </a:solidFill>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E2C6B9F5-608F-4534-96F0-C3A5E1A638A6}"/>
              </a:ext>
            </a:extLst>
          </p:cNvPr>
          <p:cNvSpPr>
            <a:spLocks noGrp="1"/>
          </p:cNvSpPr>
          <p:nvPr>
            <p:ph type="subTitle" idx="1" hasCustomPrompt="1"/>
          </p:nvPr>
        </p:nvSpPr>
        <p:spPr>
          <a:xfrm>
            <a:off x="954000" y="1890000"/>
            <a:ext cx="10031156" cy="360000"/>
          </a:xfrm>
        </p:spPr>
        <p:txBody>
          <a:bodyPr lIns="0" tIns="0" rIns="0" bIns="0">
            <a:noAutofit/>
          </a:bodyPr>
          <a:lstStyle>
            <a:lvl1pPr marL="0" indent="0" algn="l">
              <a:buNone/>
              <a:defRPr sz="3600" b="1" kern="30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endParaRPr lang="en-GB" dirty="0"/>
          </a:p>
        </p:txBody>
      </p:sp>
      <p:sp>
        <p:nvSpPr>
          <p:cNvPr id="5" name="Footer Placeholder 4">
            <a:extLst>
              <a:ext uri="{FF2B5EF4-FFF2-40B4-BE49-F238E27FC236}">
                <a16:creationId xmlns:a16="http://schemas.microsoft.com/office/drawing/2014/main" id="{0540E7B9-9AC6-4E42-A931-6FF91E6494A1}"/>
              </a:ext>
            </a:extLst>
          </p:cNvPr>
          <p:cNvSpPr>
            <a:spLocks noGrp="1"/>
          </p:cNvSpPr>
          <p:nvPr>
            <p:ph type="ftr" sz="quarter" idx="11"/>
          </p:nvPr>
        </p:nvSpPr>
        <p:spPr>
          <a:xfrm>
            <a:off x="965289" y="779733"/>
            <a:ext cx="7176911" cy="230832"/>
          </a:xfrm>
        </p:spPr>
        <p:txBody>
          <a:bodyPr>
            <a:noAutofit/>
          </a:bodyPr>
          <a:lstStyle>
            <a:lvl1pPr>
              <a:defRPr>
                <a:solidFill>
                  <a:schemeClr val="bg1"/>
                </a:solidFill>
              </a:defRPr>
            </a:lvl1pPr>
          </a:lstStyle>
          <a:p>
            <a:r>
              <a:rPr lang="en-GB" dirty="0"/>
              <a:t>PRESENTATION TITLE (ADD VIA INSERT, HEADER &amp; FOOTER)</a:t>
            </a:r>
            <a:endParaRPr lang="en-GB" dirty="0">
              <a:solidFill>
                <a:schemeClr val="bg1"/>
              </a:solidFill>
            </a:endParaRPr>
          </a:p>
        </p:txBody>
      </p:sp>
      <p:sp>
        <p:nvSpPr>
          <p:cNvPr id="6" name="Slide Number Placeholder 5">
            <a:extLst>
              <a:ext uri="{FF2B5EF4-FFF2-40B4-BE49-F238E27FC236}">
                <a16:creationId xmlns:a16="http://schemas.microsoft.com/office/drawing/2014/main" id="{FB16D645-6420-4785-8316-43EF780FA589}"/>
              </a:ext>
            </a:extLst>
          </p:cNvPr>
          <p:cNvSpPr>
            <a:spLocks noGrp="1"/>
          </p:cNvSpPr>
          <p:nvPr>
            <p:ph type="sldNum" sz="quarter" idx="12"/>
          </p:nvPr>
        </p:nvSpPr>
        <p:spPr>
          <a:xfrm>
            <a:off x="10616400" y="779733"/>
            <a:ext cx="622800" cy="230832"/>
          </a:xfrm>
        </p:spPr>
        <p:txBody>
          <a:bodyPr wrap="square">
            <a:noAutofit/>
          </a:bodyPr>
          <a:lstStyle>
            <a:lvl1pPr>
              <a:defRPr>
                <a:solidFill>
                  <a:schemeClr val="bg1"/>
                </a:solidFill>
              </a:defRPr>
            </a:lvl1pPr>
          </a:lstStyle>
          <a:p>
            <a:fld id="{E4D355CA-84B7-41B1-B164-8BB439CC7C6B}" type="slidenum">
              <a:rPr lang="en-GB" smtClean="0"/>
              <a:pPr/>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BCCF2CA0-CCE3-4304-8F31-4D1CC50BC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4000" y="5511600"/>
            <a:ext cx="2242800" cy="397959"/>
          </a:xfrm>
          <a:prstGeom prst="rect">
            <a:avLst/>
          </a:prstGeom>
        </p:spPr>
      </p:pic>
    </p:spTree>
    <p:extLst>
      <p:ext uri="{BB962C8B-B14F-4D97-AF65-F5344CB8AC3E}">
        <p14:creationId xmlns:p14="http://schemas.microsoft.com/office/powerpoint/2010/main" val="1713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C6B9F5-608F-4534-96F0-C3A5E1A638A6}"/>
              </a:ext>
            </a:extLst>
          </p:cNvPr>
          <p:cNvSpPr>
            <a:spLocks noGrp="1"/>
          </p:cNvSpPr>
          <p:nvPr>
            <p:ph type="subTitle" idx="1"/>
          </p:nvPr>
        </p:nvSpPr>
        <p:spPr>
          <a:xfrm>
            <a:off x="954000" y="1890000"/>
            <a:ext cx="7200000" cy="360000"/>
          </a:xfrm>
        </p:spPr>
        <p:txBody>
          <a:bodyPr lIns="0" tIns="0" rIns="0" bIns="0">
            <a:noAutofit/>
          </a:bodyPr>
          <a:lstStyle>
            <a:lvl1pPr marL="0" indent="0" algn="l">
              <a:buNone/>
              <a:defRPr sz="3600" b="1" kern="3000" spc="-1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0540E7B9-9AC6-4E42-A931-6FF91E6494A1}"/>
              </a:ext>
            </a:extLst>
          </p:cNvPr>
          <p:cNvSpPr>
            <a:spLocks noGrp="1"/>
          </p:cNvSpPr>
          <p:nvPr>
            <p:ph type="ftr" sz="quarter" idx="11"/>
          </p:nvPr>
        </p:nvSpPr>
        <p:spPr>
          <a:xfrm>
            <a:off x="965289" y="791022"/>
            <a:ext cx="7176911" cy="230832"/>
          </a:xfrm>
        </p:spPr>
        <p:txBody>
          <a:bodyPr>
            <a:noAutofit/>
          </a:bodyPr>
          <a:lstStyle>
            <a:lvl1pPr>
              <a:defRPr>
                <a:solidFill>
                  <a:srgbClr val="8F9898"/>
                </a:solidFill>
              </a:defRPr>
            </a:lvl1p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FB16D645-6420-4785-8316-43EF780FA589}"/>
              </a:ext>
            </a:extLst>
          </p:cNvPr>
          <p:cNvSpPr>
            <a:spLocks noGrp="1"/>
          </p:cNvSpPr>
          <p:nvPr>
            <p:ph type="sldNum" sz="quarter" idx="12"/>
          </p:nvPr>
        </p:nvSpPr>
        <p:spPr>
          <a:xfrm>
            <a:off x="10616400" y="791022"/>
            <a:ext cx="622800" cy="230832"/>
          </a:xfrm>
        </p:spPr>
        <p:txBody>
          <a:bodyPr wrap="square">
            <a:noAutofit/>
          </a:bodyPr>
          <a:lstStyle>
            <a:lvl1pPr>
              <a:defRPr>
                <a:solidFill>
                  <a:srgbClr val="8F9898"/>
                </a:solidFill>
              </a:defRPr>
            </a:lvl1pPr>
          </a:lstStyle>
          <a:p>
            <a:fld id="{E4D355CA-84B7-41B1-B164-8BB439CC7C6B}" type="slidenum">
              <a:rPr lang="en-GB" smtClean="0"/>
              <a:pPr/>
              <a:t>‹#›</a:t>
            </a:fld>
            <a:endParaRPr lang="en-GB" dirty="0"/>
          </a:p>
        </p:txBody>
      </p:sp>
      <p:sp>
        <p:nvSpPr>
          <p:cNvPr id="9" name="Title 1">
            <a:extLst>
              <a:ext uri="{FF2B5EF4-FFF2-40B4-BE49-F238E27FC236}">
                <a16:creationId xmlns:a16="http://schemas.microsoft.com/office/drawing/2014/main" id="{E9449821-0D0D-644D-97A3-D56097A9C6DA}"/>
              </a:ext>
            </a:extLst>
          </p:cNvPr>
          <p:cNvSpPr>
            <a:spLocks noGrp="1"/>
          </p:cNvSpPr>
          <p:nvPr>
            <p:ph type="ctrTitle" hasCustomPrompt="1"/>
          </p:nvPr>
        </p:nvSpPr>
        <p:spPr>
          <a:xfrm>
            <a:off x="953999" y="2579715"/>
            <a:ext cx="10031157" cy="2160000"/>
          </a:xfrm>
        </p:spPr>
        <p:txBody>
          <a:bodyPr anchor="t" anchorCtr="0">
            <a:normAutofit/>
          </a:bodyPr>
          <a:lstStyle>
            <a:lvl1pPr algn="l">
              <a:lnSpc>
                <a:spcPts val="8000"/>
              </a:lnSpc>
              <a:defRPr sz="7500" b="1" kern="3000" spc="-200" baseline="0">
                <a:solidFill>
                  <a:schemeClr val="tx1"/>
                </a:solidFill>
              </a:defRPr>
            </a:lvl1pPr>
          </a:lstStyle>
          <a:p>
            <a:r>
              <a:rPr lang="en-US" dirty="0"/>
              <a:t>Click to edit master title</a:t>
            </a:r>
            <a:endParaRPr lang="en-GB" dirty="0"/>
          </a:p>
        </p:txBody>
      </p:sp>
      <p:sp>
        <p:nvSpPr>
          <p:cNvPr id="10" name="Rectangle 9">
            <a:extLst>
              <a:ext uri="{FF2B5EF4-FFF2-40B4-BE49-F238E27FC236}">
                <a16:creationId xmlns:a16="http://schemas.microsoft.com/office/drawing/2014/main" id="{44F6EB17-8019-7B4E-B53C-76B057A7C31F}"/>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pic>
        <p:nvPicPr>
          <p:cNvPr id="11" name="Picture 10">
            <a:extLst>
              <a:ext uri="{FF2B5EF4-FFF2-40B4-BE49-F238E27FC236}">
                <a16:creationId xmlns:a16="http://schemas.microsoft.com/office/drawing/2014/main" id="{0503EF50-F00F-9643-BE53-F0A5272FC4B2}"/>
              </a:ext>
            </a:extLst>
          </p:cNvPr>
          <p:cNvPicPr>
            <a:picLocks noChangeAspect="1"/>
          </p:cNvPicPr>
          <p:nvPr userDrawn="1"/>
        </p:nvPicPr>
        <p:blipFill>
          <a:blip r:embed="rId2"/>
          <a:stretch>
            <a:fillRect/>
          </a:stretch>
        </p:blipFill>
        <p:spPr>
          <a:xfrm>
            <a:off x="953998" y="5517266"/>
            <a:ext cx="2244881" cy="396903"/>
          </a:xfrm>
          <a:prstGeom prst="rect">
            <a:avLst/>
          </a:prstGeom>
        </p:spPr>
      </p:pic>
    </p:spTree>
    <p:extLst>
      <p:ext uri="{BB962C8B-B14F-4D97-AF65-F5344CB8AC3E}">
        <p14:creationId xmlns:p14="http://schemas.microsoft.com/office/powerpoint/2010/main" val="410820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FBDFA-876B-4255-A301-F62F1EDD8D66}"/>
              </a:ext>
            </a:extLst>
          </p:cNvPr>
          <p:cNvSpPr>
            <a:spLocks noGrp="1"/>
          </p:cNvSpPr>
          <p:nvPr>
            <p:ph sz="half" idx="1" hasCustomPrompt="1"/>
          </p:nvPr>
        </p:nvSpPr>
        <p:spPr>
          <a:xfrm>
            <a:off x="973668" y="2717444"/>
            <a:ext cx="4903200" cy="31752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4pPr>
              <a:defRPr/>
            </a:lvl4pPr>
            <a:lvl5pPr>
              <a:defRPr>
                <a:solidFill>
                  <a:schemeClr val="accent4"/>
                </a:solidFill>
              </a:defRPr>
            </a:lvl5pPr>
          </a:lstStyle>
          <a:p>
            <a:pPr lvl="0"/>
            <a:r>
              <a:rPr lang="en-GB" dirty="0"/>
              <a:t>Add Text</a:t>
            </a:r>
          </a:p>
        </p:txBody>
      </p:sp>
      <p:sp>
        <p:nvSpPr>
          <p:cNvPr id="4" name="Content Placeholder 3">
            <a:extLst>
              <a:ext uri="{FF2B5EF4-FFF2-40B4-BE49-F238E27FC236}">
                <a16:creationId xmlns:a16="http://schemas.microsoft.com/office/drawing/2014/main" id="{46F0C709-1F3D-4B13-A290-4041A33FB10E}"/>
              </a:ext>
            </a:extLst>
          </p:cNvPr>
          <p:cNvSpPr>
            <a:spLocks noGrp="1"/>
          </p:cNvSpPr>
          <p:nvPr>
            <p:ph sz="half" idx="2" hasCustomPrompt="1"/>
          </p:nvPr>
        </p:nvSpPr>
        <p:spPr>
          <a:xfrm>
            <a:off x="6336000" y="2717444"/>
            <a:ext cx="4456800" cy="3175200"/>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dirty="0" smtClean="0">
                <a:solidFill>
                  <a:srgbClr val="203232"/>
                </a:solidFill>
              </a:defRPr>
            </a:lvl1pPr>
            <a:lvl2pPr>
              <a:defRPr lang="en-US" dirty="0" smtClean="0"/>
            </a:lvl2pPr>
            <a:lvl3pPr>
              <a:defRPr lang="en-GB" dirty="0"/>
            </a:lvl3pPr>
            <a:lvl4pPr>
              <a:defRPr/>
            </a:lvl4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GB" b="0" dirty="0"/>
              <a:t>Add Text</a:t>
            </a:r>
            <a:endParaRPr lang="en-GB" dirty="0"/>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7" name="Slide Number Placeholder 6">
            <a:extLst>
              <a:ext uri="{FF2B5EF4-FFF2-40B4-BE49-F238E27FC236}">
                <a16:creationId xmlns:a16="http://schemas.microsoft.com/office/drawing/2014/main" id="{E1558F66-ECA3-4B00-A383-8D2B86217C93}"/>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8" name="Rectangle 7">
            <a:extLst>
              <a:ext uri="{FF2B5EF4-FFF2-40B4-BE49-F238E27FC236}">
                <a16:creationId xmlns:a16="http://schemas.microsoft.com/office/drawing/2014/main" id="{62A19DAE-53D8-4F04-A4B9-B6EDFC23886D}"/>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Tree>
    <p:extLst>
      <p:ext uri="{BB962C8B-B14F-4D97-AF65-F5344CB8AC3E}">
        <p14:creationId xmlns:p14="http://schemas.microsoft.com/office/powerpoint/2010/main" val="1288463762"/>
      </p:ext>
    </p:extLst>
  </p:cSld>
  <p:clrMapOvr>
    <a:masterClrMapping/>
  </p:clrMapOvr>
  <p:extLst>
    <p:ext uri="{DCECCB84-F9BA-43D5-87BE-67443E8EF086}">
      <p15:sldGuideLst xmlns:p15="http://schemas.microsoft.com/office/powerpoint/2012/main">
        <p15:guide id="2" pos="6805" userDrawn="1">
          <p15:clr>
            <a:srgbClr val="FBAE40"/>
          </p15:clr>
        </p15:guide>
        <p15:guide id="3" pos="3989" userDrawn="1">
          <p15:clr>
            <a:srgbClr val="FBAE40"/>
          </p15:clr>
        </p15:guide>
        <p15:guide id="4" pos="370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70B5-BA04-4DB3-853D-A1C05ADF828C}"/>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hasCustomPrompt="1"/>
          </p:nvPr>
        </p:nvSpPr>
        <p:spPr>
          <a:xfrm>
            <a:off x="970139" y="2717600"/>
            <a:ext cx="10251722" cy="31752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5" name="Footer Placeholder 4">
            <a:extLst>
              <a:ext uri="{FF2B5EF4-FFF2-40B4-BE49-F238E27FC236}">
                <a16:creationId xmlns:a16="http://schemas.microsoft.com/office/drawing/2014/main" id="{962B6D5D-0892-4B4E-86D9-894852B1242C}"/>
              </a:ext>
            </a:extLst>
          </p:cNvPr>
          <p:cNvSpPr>
            <a:spLocks noGrp="1"/>
          </p:cNvSpPr>
          <p:nvPr>
            <p:ph type="ftr" sz="quarter" idx="11"/>
          </p:nvPr>
        </p:nvSpPr>
        <p:spPr/>
        <p:txBody>
          <a:body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32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70B5-BA04-4DB3-853D-A1C05ADF828C}"/>
              </a:ext>
            </a:extLst>
          </p:cNvPr>
          <p:cNvSpPr>
            <a:spLocks noGrp="1"/>
          </p:cNvSpPr>
          <p:nvPr>
            <p:ph type="title" hasCustomPrompt="1"/>
          </p:nvPr>
        </p:nvSpPr>
        <p:spPr>
          <a:xfrm>
            <a:off x="954000" y="775255"/>
            <a:ext cx="7361569" cy="365125"/>
          </a:xfrm>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hasCustomPrompt="1"/>
          </p:nvPr>
        </p:nvSpPr>
        <p:spPr>
          <a:xfrm>
            <a:off x="970139" y="1367692"/>
            <a:ext cx="10251722" cy="4923693"/>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73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rge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lvl1pPr>
              <a:defRPr>
                <a:solidFill>
                  <a:schemeClr val="bg1"/>
                </a:solidFill>
              </a:defRPr>
            </a:lvl1pPr>
          </a:lstStyle>
          <a:p>
            <a:fld id="{E4D355CA-84B7-41B1-B164-8BB439CC7C6B}" type="slidenum">
              <a:rPr lang="en-GB" smtClean="0"/>
              <a:pPr/>
              <a:t>‹#›</a:t>
            </a:fld>
            <a:endParaRPr lang="en-GB" dirty="0"/>
          </a:p>
        </p:txBody>
      </p:sp>
      <p:sp>
        <p:nvSpPr>
          <p:cNvPr id="8" name="Content Placeholder 2">
            <a:extLst>
              <a:ext uri="{FF2B5EF4-FFF2-40B4-BE49-F238E27FC236}">
                <a16:creationId xmlns:a16="http://schemas.microsoft.com/office/drawing/2014/main" id="{B09D4C03-E8B1-644E-949B-F7AF91181833}"/>
              </a:ext>
            </a:extLst>
          </p:cNvPr>
          <p:cNvSpPr>
            <a:spLocks noGrp="1"/>
          </p:cNvSpPr>
          <p:nvPr>
            <p:ph idx="1" hasCustomPrompt="1"/>
          </p:nvPr>
        </p:nvSpPr>
        <p:spPr>
          <a:xfrm>
            <a:off x="970139" y="1367692"/>
            <a:ext cx="10251722" cy="4923693"/>
          </a:xfrm>
        </p:spPr>
        <p:txBody>
          <a:bodyPr vert="horz" lIns="0" tIns="0" rIns="0" bIns="0" rtlCol="0">
            <a:noAutofit/>
          </a:bodyPr>
          <a:lstStyle>
            <a:lvl1pPr>
              <a:defRPr lang="en-US" b="0" dirty="0" smtClean="0">
                <a:solidFill>
                  <a:schemeClr val="bg1"/>
                </a:solidFill>
              </a:defRPr>
            </a:lvl1pPr>
            <a:lvl2pPr>
              <a:defRPr lang="en-US" dirty="0" smtClean="0">
                <a:solidFill>
                  <a:schemeClr val="bg1"/>
                </a:solidFill>
              </a:defRPr>
            </a:lvl2pPr>
            <a:lvl3pPr>
              <a:defRPr lang="en-GB" dirty="0">
                <a:solidFill>
                  <a:schemeClr val="bg1"/>
                </a:solidFill>
              </a:defRPr>
            </a:lvl3pPr>
            <a:lvl4pPr>
              <a:defRPr>
                <a:solidFill>
                  <a:schemeClr val="bg1"/>
                </a:solidFill>
              </a:defRPr>
            </a:lvl4pPr>
            <a:lvl5pPr>
              <a:defRPr>
                <a:solidFill>
                  <a:schemeClr val="bg1"/>
                </a:solidFill>
              </a:defRPr>
            </a:lvl5pPr>
          </a:lstStyle>
          <a:p>
            <a:pPr lvl="0"/>
            <a:r>
              <a:rPr lang="en-US" dirty="0"/>
              <a:t>Add Text</a:t>
            </a:r>
            <a:endParaRPr lang="en-GB" dirty="0"/>
          </a:p>
        </p:txBody>
      </p:sp>
      <p:sp>
        <p:nvSpPr>
          <p:cNvPr id="5" name="Title 1">
            <a:extLst>
              <a:ext uri="{FF2B5EF4-FFF2-40B4-BE49-F238E27FC236}">
                <a16:creationId xmlns:a16="http://schemas.microsoft.com/office/drawing/2014/main" id="{02EDA17D-AAE6-954F-93C6-90B8D7B80BD1}"/>
              </a:ext>
            </a:extLst>
          </p:cNvPr>
          <p:cNvSpPr>
            <a:spLocks noGrp="1"/>
          </p:cNvSpPr>
          <p:nvPr>
            <p:ph type="title" hasCustomPrompt="1"/>
          </p:nvPr>
        </p:nvSpPr>
        <p:spPr>
          <a:xfrm>
            <a:off x="954000" y="775255"/>
            <a:ext cx="7361569" cy="365125"/>
          </a:xfrm>
        </p:spPr>
        <p:txBody>
          <a:bodyPr/>
          <a:lstStyle>
            <a:lvl1pPr>
              <a:defRPr>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184062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46F0C709-1F3D-4B13-A290-4041A33FB10E}"/>
              </a:ext>
            </a:extLst>
          </p:cNvPr>
          <p:cNvSpPr>
            <a:spLocks noGrp="1"/>
          </p:cNvSpPr>
          <p:nvPr>
            <p:ph sz="half" idx="2" hasCustomPrompt="1"/>
          </p:nvPr>
        </p:nvSpPr>
        <p:spPr>
          <a:xfrm>
            <a:off x="7835952" y="2728800"/>
            <a:ext cx="2959200"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GB" spc="-100" baseline="0" dirty="0"/>
            </a:lvl4pPr>
            <a:lvl5pPr>
              <a:defRPr spc="-100" baseline="0">
                <a:solidFill>
                  <a:schemeClr val="accent4"/>
                </a:solidFill>
              </a:defRPr>
            </a:lvl5pPr>
          </a:lstStyle>
          <a:p>
            <a:pPr lvl="0"/>
            <a:r>
              <a:rPr lang="en-GB" b="0" dirty="0"/>
              <a:t>Add Text</a:t>
            </a:r>
            <a:endParaRPr lang="en-GB" dirty="0"/>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7" name="Slide Number Placeholder 6">
            <a:extLst>
              <a:ext uri="{FF2B5EF4-FFF2-40B4-BE49-F238E27FC236}">
                <a16:creationId xmlns:a16="http://schemas.microsoft.com/office/drawing/2014/main" id="{E1558F66-ECA3-4B00-A383-8D2B86217C93}"/>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10" name="Picture Placeholder 9">
            <a:extLst>
              <a:ext uri="{FF2B5EF4-FFF2-40B4-BE49-F238E27FC236}">
                <a16:creationId xmlns:a16="http://schemas.microsoft.com/office/drawing/2014/main" id="{874043F1-6F14-49BD-83CA-12B559ABC101}"/>
              </a:ext>
            </a:extLst>
          </p:cNvPr>
          <p:cNvSpPr>
            <a:spLocks noGrp="1"/>
          </p:cNvSpPr>
          <p:nvPr>
            <p:ph type="pic" sz="quarter" idx="13"/>
          </p:nvPr>
        </p:nvSpPr>
        <p:spPr>
          <a:xfrm>
            <a:off x="954088" y="2728913"/>
            <a:ext cx="6400800" cy="4129087"/>
          </a:xfrm>
        </p:spPr>
        <p:txBody>
          <a:bodyPr/>
          <a:lstStyle/>
          <a:p>
            <a:endParaRPr lang="en-GB"/>
          </a:p>
        </p:txBody>
      </p:sp>
      <p:sp>
        <p:nvSpPr>
          <p:cNvPr id="11" name="Rectangle 10">
            <a:extLst>
              <a:ext uri="{FF2B5EF4-FFF2-40B4-BE49-F238E27FC236}">
                <a16:creationId xmlns:a16="http://schemas.microsoft.com/office/drawing/2014/main" id="{4B51C537-0174-43E5-8B81-C80AF1D06831}"/>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11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 2 Imag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7" name="Slide Number Placeholder 6">
            <a:extLst>
              <a:ext uri="{FF2B5EF4-FFF2-40B4-BE49-F238E27FC236}">
                <a16:creationId xmlns:a16="http://schemas.microsoft.com/office/drawing/2014/main" id="{E1558F66-ECA3-4B00-A383-8D2B86217C93}"/>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8" name="Rectangle 7">
            <a:extLst>
              <a:ext uri="{FF2B5EF4-FFF2-40B4-BE49-F238E27FC236}">
                <a16:creationId xmlns:a16="http://schemas.microsoft.com/office/drawing/2014/main" id="{039FCF96-B7D6-4CCD-A4AE-46A67249D3BD}"/>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41F3B7A-B2BF-40FC-8EB2-F1C37D316488}"/>
              </a:ext>
            </a:extLst>
          </p:cNvPr>
          <p:cNvSpPr>
            <a:spLocks noGrp="1"/>
          </p:cNvSpPr>
          <p:nvPr>
            <p:ph sz="quarter" idx="13" hasCustomPrompt="1"/>
          </p:nvPr>
        </p:nvSpPr>
        <p:spPr>
          <a:xfrm>
            <a:off x="953999" y="2728800"/>
            <a:ext cx="2959199"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US" dirty="0" smtClean="0"/>
            </a:lvl4pPr>
            <a:lvl5pPr>
              <a:defRPr lang="en-GB" dirty="0">
                <a:solidFill>
                  <a:schemeClr val="accent4"/>
                </a:solidFill>
              </a:defRPr>
            </a:lvl5pPr>
          </a:lstStyle>
          <a:p>
            <a:pPr lvl="0"/>
            <a:r>
              <a:rPr lang="en-GB" b="0" dirty="0"/>
              <a:t>Add Text</a:t>
            </a:r>
            <a:endParaRPr lang="en-GB" dirty="0"/>
          </a:p>
        </p:txBody>
      </p:sp>
      <p:sp>
        <p:nvSpPr>
          <p:cNvPr id="9" name="Content Placeholder 9">
            <a:extLst>
              <a:ext uri="{FF2B5EF4-FFF2-40B4-BE49-F238E27FC236}">
                <a16:creationId xmlns:a16="http://schemas.microsoft.com/office/drawing/2014/main" id="{75B7A667-B99F-7A41-AAC3-ED24B9B1D92E}"/>
              </a:ext>
            </a:extLst>
          </p:cNvPr>
          <p:cNvSpPr>
            <a:spLocks noGrp="1"/>
          </p:cNvSpPr>
          <p:nvPr>
            <p:ph sz="quarter" idx="14" hasCustomPrompt="1"/>
          </p:nvPr>
        </p:nvSpPr>
        <p:spPr>
          <a:xfrm>
            <a:off x="8278804" y="2728800"/>
            <a:ext cx="2959199"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US" dirty="0" smtClean="0"/>
            </a:lvl4pPr>
            <a:lvl5pPr>
              <a:defRPr lang="en-GB" dirty="0">
                <a:solidFill>
                  <a:schemeClr val="accent4"/>
                </a:solidFill>
              </a:defRPr>
            </a:lvl5pPr>
          </a:lstStyle>
          <a:p>
            <a:pPr lvl="0"/>
            <a:r>
              <a:rPr lang="en-GB" b="0" dirty="0"/>
              <a:t>Add Text</a:t>
            </a:r>
            <a:endParaRPr lang="en-GB" dirty="0"/>
          </a:p>
        </p:txBody>
      </p:sp>
      <p:sp>
        <p:nvSpPr>
          <p:cNvPr id="11" name="Content Placeholder 9">
            <a:extLst>
              <a:ext uri="{FF2B5EF4-FFF2-40B4-BE49-F238E27FC236}">
                <a16:creationId xmlns:a16="http://schemas.microsoft.com/office/drawing/2014/main" id="{93C1FF47-695D-B348-AF37-1ADF5736FA9E}"/>
              </a:ext>
            </a:extLst>
          </p:cNvPr>
          <p:cNvSpPr>
            <a:spLocks noGrp="1"/>
          </p:cNvSpPr>
          <p:nvPr>
            <p:ph sz="quarter" idx="15" hasCustomPrompt="1"/>
          </p:nvPr>
        </p:nvSpPr>
        <p:spPr>
          <a:xfrm>
            <a:off x="4613975" y="2728800"/>
            <a:ext cx="2959199"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US" dirty="0" smtClean="0"/>
            </a:lvl4pPr>
            <a:lvl5pPr>
              <a:defRPr lang="en-GB" dirty="0">
                <a:solidFill>
                  <a:schemeClr val="accent4"/>
                </a:solidFill>
              </a:defRPr>
            </a:lvl5pPr>
          </a:lstStyle>
          <a:p>
            <a:pPr lvl="0"/>
            <a:r>
              <a:rPr lang="en-GB" b="0" dirty="0"/>
              <a:t>Add Text</a:t>
            </a:r>
            <a:endParaRPr lang="en-GB" dirty="0"/>
          </a:p>
        </p:txBody>
      </p:sp>
    </p:spTree>
    <p:extLst>
      <p:ext uri="{BB962C8B-B14F-4D97-AF65-F5344CB8AC3E}">
        <p14:creationId xmlns:p14="http://schemas.microsoft.com/office/powerpoint/2010/main" val="89604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A62CF-E2B4-496D-829D-DCE37260977D}"/>
              </a:ext>
            </a:extLst>
          </p:cNvPr>
          <p:cNvSpPr>
            <a:spLocks noGrp="1"/>
          </p:cNvSpPr>
          <p:nvPr>
            <p:ph type="title"/>
          </p:nvPr>
        </p:nvSpPr>
        <p:spPr>
          <a:xfrm>
            <a:off x="954000" y="1890000"/>
            <a:ext cx="10279150" cy="36512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D84EF4-0E07-4BF3-A4AB-3E8632AA79AD}"/>
              </a:ext>
            </a:extLst>
          </p:cNvPr>
          <p:cNvSpPr>
            <a:spLocks noGrp="1"/>
          </p:cNvSpPr>
          <p:nvPr>
            <p:ph type="body" idx="1"/>
          </p:nvPr>
        </p:nvSpPr>
        <p:spPr>
          <a:xfrm>
            <a:off x="970139" y="2717600"/>
            <a:ext cx="10279150" cy="3175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GB" dirty="0"/>
              <a:t>Fourth level</a:t>
            </a:r>
          </a:p>
          <a:p>
            <a:pPr lvl="4"/>
            <a:r>
              <a:rPr lang="en-GB" b="1" dirty="0"/>
              <a:t>Fifth level</a:t>
            </a:r>
            <a:endParaRPr lang="en-GB" dirty="0"/>
          </a:p>
        </p:txBody>
      </p:sp>
      <p:sp>
        <p:nvSpPr>
          <p:cNvPr id="5" name="Footer Placeholder 4">
            <a:extLst>
              <a:ext uri="{FF2B5EF4-FFF2-40B4-BE49-F238E27FC236}">
                <a16:creationId xmlns:a16="http://schemas.microsoft.com/office/drawing/2014/main" id="{3B527A5D-B761-4C2F-97E6-5D8254424B8B}"/>
              </a:ext>
            </a:extLst>
          </p:cNvPr>
          <p:cNvSpPr>
            <a:spLocks noGrp="1"/>
          </p:cNvSpPr>
          <p:nvPr>
            <p:ph type="ftr" sz="quarter" idx="3"/>
          </p:nvPr>
        </p:nvSpPr>
        <p:spPr>
          <a:xfrm>
            <a:off x="970139" y="775255"/>
            <a:ext cx="7176911" cy="230832"/>
          </a:xfrm>
          <a:prstGeom prst="rect">
            <a:avLst/>
          </a:prstGeom>
        </p:spPr>
        <p:txBody>
          <a:bodyPr vert="horz" lIns="0" tIns="0" rIns="0" bIns="0" rtlCol="0" anchor="t" anchorCtr="0">
            <a:spAutoFit/>
          </a:bodyPr>
          <a:lstStyle>
            <a:lvl1pPr algn="l">
              <a:defRPr sz="1500">
                <a:solidFill>
                  <a:schemeClr val="tx1">
                    <a:tint val="75000"/>
                  </a:schemeClr>
                </a:solidFill>
              </a:defRPr>
            </a:lvl1p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9CD661B1-4E4B-4F85-ACA3-C34023D70282}"/>
              </a:ext>
            </a:extLst>
          </p:cNvPr>
          <p:cNvSpPr>
            <a:spLocks noGrp="1"/>
          </p:cNvSpPr>
          <p:nvPr>
            <p:ph type="sldNum" sz="quarter" idx="4"/>
          </p:nvPr>
        </p:nvSpPr>
        <p:spPr>
          <a:xfrm>
            <a:off x="9821333" y="783355"/>
            <a:ext cx="1400528" cy="230832"/>
          </a:xfrm>
          <a:prstGeom prst="rect">
            <a:avLst/>
          </a:prstGeom>
        </p:spPr>
        <p:txBody>
          <a:bodyPr vert="horz" wrap="square" lIns="0" tIns="0" rIns="0" bIns="0" rtlCol="0" anchor="t" anchorCtr="0">
            <a:spAutoFit/>
          </a:bodyPr>
          <a:lstStyle>
            <a:lvl1pPr algn="r">
              <a:defRPr sz="1500" b="1">
                <a:solidFill>
                  <a:schemeClr val="tx1">
                    <a:tint val="75000"/>
                  </a:schemeClr>
                </a:solidFill>
              </a:defRPr>
            </a:lvl1pPr>
          </a:lstStyle>
          <a:p>
            <a:fld id="{E4D355CA-84B7-41B1-B164-8BB439CC7C6B}" type="slidenum">
              <a:rPr lang="en-GB" smtClean="0"/>
              <a:pPr/>
              <a:t>‹#›</a:t>
            </a:fld>
            <a:endParaRPr lang="en-GB" dirty="0"/>
          </a:p>
        </p:txBody>
      </p:sp>
    </p:spTree>
    <p:extLst>
      <p:ext uri="{BB962C8B-B14F-4D97-AF65-F5344CB8AC3E}">
        <p14:creationId xmlns:p14="http://schemas.microsoft.com/office/powerpoint/2010/main" val="1619008365"/>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77" r:id="rId3"/>
    <p:sldLayoutId id="2147483652" r:id="rId4"/>
    <p:sldLayoutId id="2147483682" r:id="rId5"/>
    <p:sldLayoutId id="2147483721" r:id="rId6"/>
    <p:sldLayoutId id="2147483722" r:id="rId7"/>
    <p:sldLayoutId id="2147483684" r:id="rId8"/>
    <p:sldLayoutId id="2147483685" r:id="rId9"/>
    <p:sldLayoutId id="2147483686" r:id="rId10"/>
    <p:sldLayoutId id="2147483723" r:id="rId11"/>
    <p:sldLayoutId id="2147483706" r:id="rId12"/>
    <p:sldLayoutId id="2147483697" r:id="rId13"/>
  </p:sldLayoutIdLst>
  <p:hf hdr="0" dt="0"/>
  <p:txStyles>
    <p:titleStyle>
      <a:lvl1pPr algn="l" defTabSz="914400" rtl="0" eaLnBrk="1" latinLnBrk="0" hangingPunct="1">
        <a:lnSpc>
          <a:spcPts val="3600"/>
        </a:lnSpc>
        <a:spcBef>
          <a:spcPct val="0"/>
        </a:spcBef>
        <a:buNone/>
        <a:defRPr sz="3600" b="1" kern="2000" spc="-100" baseline="0">
          <a:solidFill>
            <a:srgbClr val="203232"/>
          </a:solidFill>
          <a:latin typeface="+mj-lt"/>
          <a:ea typeface="+mj-ea"/>
          <a:cs typeface="+mj-cs"/>
        </a:defRPr>
      </a:lvl1pPr>
    </p:titleStyle>
    <p:bodyStyle>
      <a:lvl1pPr marL="0" indent="0" algn="l" defTabSz="914400" rtl="0" eaLnBrk="1" latinLnBrk="0" hangingPunct="1">
        <a:lnSpc>
          <a:spcPts val="2880"/>
        </a:lnSpc>
        <a:spcBef>
          <a:spcPts val="0"/>
        </a:spcBef>
        <a:spcAft>
          <a:spcPts val="992"/>
        </a:spcAft>
        <a:buFont typeface="Arial" panose="020B0604020202020204" pitchFamily="34" charset="0"/>
        <a:buNone/>
        <a:defRPr sz="2400" b="1" kern="2000" spc="-100" baseline="0">
          <a:solidFill>
            <a:srgbClr val="203232"/>
          </a:solidFill>
          <a:latin typeface="+mn-lt"/>
          <a:ea typeface="+mn-ea"/>
          <a:cs typeface="+mn-cs"/>
        </a:defRPr>
      </a:lvl1pPr>
      <a:lvl2pPr marL="0" indent="0" algn="l" defTabSz="914400" rtl="0" eaLnBrk="1" latinLnBrk="0" hangingPunct="1">
        <a:lnSpc>
          <a:spcPts val="2880"/>
        </a:lnSpc>
        <a:spcBef>
          <a:spcPts val="0"/>
        </a:spcBef>
        <a:spcAft>
          <a:spcPts val="992"/>
        </a:spcAft>
        <a:buFont typeface="Arial" panose="020B0604020202020204" pitchFamily="34" charset="0"/>
        <a:buNone/>
        <a:defRPr sz="2400" kern="2000" spc="-100" baseline="0">
          <a:solidFill>
            <a:srgbClr val="203232"/>
          </a:solidFill>
          <a:latin typeface="+mn-lt"/>
          <a:ea typeface="+mn-ea"/>
          <a:cs typeface="+mn-cs"/>
        </a:defRPr>
      </a:lvl2pPr>
      <a:lvl3pPr marL="216000" indent="-216000" algn="l" defTabSz="914400" rtl="0" eaLnBrk="1" latinLnBrk="0" hangingPunct="1">
        <a:lnSpc>
          <a:spcPts val="2880"/>
        </a:lnSpc>
        <a:spcBef>
          <a:spcPts val="0"/>
        </a:spcBef>
        <a:spcAft>
          <a:spcPts val="992"/>
        </a:spcAft>
        <a:buFont typeface="Arial" panose="020B0604020202020204" pitchFamily="34" charset="0"/>
        <a:buChar char="■"/>
        <a:defRPr sz="2400" kern="2000" spc="-100" baseline="0">
          <a:solidFill>
            <a:srgbClr val="203232"/>
          </a:solidFill>
          <a:latin typeface="+mn-lt"/>
          <a:ea typeface="+mn-ea"/>
          <a:cs typeface="+mn-cs"/>
        </a:defRPr>
      </a:lvl3pPr>
      <a:lvl4pPr marL="0" indent="0" algn="l" defTabSz="914400" rtl="0" eaLnBrk="1" latinLnBrk="0" hangingPunct="1">
        <a:lnSpc>
          <a:spcPts val="2160"/>
        </a:lnSpc>
        <a:spcBef>
          <a:spcPts val="0"/>
        </a:spcBef>
        <a:buFont typeface="Arial" panose="020B0604020202020204" pitchFamily="34" charset="0"/>
        <a:buNone/>
        <a:defRPr sz="1800" kern="1200">
          <a:solidFill>
            <a:srgbClr val="203232"/>
          </a:solidFill>
          <a:latin typeface="+mn-lt"/>
          <a:ea typeface="+mn-ea"/>
          <a:cs typeface="+mn-cs"/>
        </a:defRPr>
      </a:lvl4pPr>
      <a:lvl5pPr marL="0" indent="0" algn="l" defTabSz="914400" rtl="0" eaLnBrk="1" latinLnBrk="0" hangingPunct="1">
        <a:lnSpc>
          <a:spcPts val="2160"/>
        </a:lnSpc>
        <a:spcBef>
          <a:spcPts val="0"/>
        </a:spcBef>
        <a:buFont typeface="Arial" panose="020B0604020202020204" pitchFamily="34" charset="0"/>
        <a:buNone/>
        <a:defRPr sz="1800" b="1" kern="1200">
          <a:solidFill>
            <a:srgbClr val="20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pos="604" userDrawn="1">
          <p15:clr>
            <a:srgbClr val="F26B43"/>
          </p15:clr>
        </p15:guide>
        <p15:guide id="5" pos="7076" userDrawn="1">
          <p15:clr>
            <a:srgbClr val="F26B43"/>
          </p15:clr>
        </p15:guide>
        <p15:guide id="6" orient="horz" pos="2160" userDrawn="1">
          <p15:clr>
            <a:srgbClr val="F26B43"/>
          </p15:clr>
        </p15:guide>
        <p15:guide id="7" orient="horz" userDrawn="1">
          <p15:clr>
            <a:srgbClr val="F26B43"/>
          </p15:clr>
        </p15:guide>
        <p15:guide id="8" orient="horz" pos="604" userDrawn="1">
          <p15:clr>
            <a:srgbClr val="F26B43"/>
          </p15:clr>
        </p15:guide>
        <p15:guide id="10" orient="horz" pos="3712" userDrawn="1">
          <p15:clr>
            <a:srgbClr val="F26B43"/>
          </p15:clr>
        </p15:guide>
        <p15:guide id="11" orient="horz" pos="1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7/2/2021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5"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7/2/2021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90319545"/>
      </p:ext>
    </p:extLst>
  </p:cSld>
  <p:clrMap bg1="lt1" tx1="dk1" bg2="lt2" tx2="dk2" accent1="accent1" accent2="accent2" accent3="accent3" accent4="accent4" accent5="accent5" accent6="accent6" hlink="hlink" folHlink="folHlink"/>
  <p:sldLayoutIdLst>
    <p:sldLayoutId id="2147483804" r:id="rId1"/>
    <p:sldLayoutId id="2147483810" r:id="rId2"/>
  </p:sldLayoutIdLst>
  <p:hf sldNum="0" hdr="0" ftr="0" dt="0"/>
  <p:txStyles>
    <p:titleStyle>
      <a:lvl1pPr algn="l" defTabSz="685800" rtl="0" eaLnBrk="1" latinLnBrk="0" hangingPunct="1">
        <a:lnSpc>
          <a:spcPct val="90000"/>
        </a:lnSpc>
        <a:spcBef>
          <a:spcPct val="0"/>
        </a:spcBef>
        <a:buNone/>
        <a:defRPr lang="en-US" sz="33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sz="130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1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10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10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10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1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80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g wearing a hat&#10;&#10;Description automatically generated">
            <a:extLst>
              <a:ext uri="{FF2B5EF4-FFF2-40B4-BE49-F238E27FC236}">
                <a16:creationId xmlns:a16="http://schemas.microsoft.com/office/drawing/2014/main" id="{4F4C2A61-4601-4B9A-90CA-E66B49A08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48926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p:txBody>
          <a:bodyPr/>
          <a:lstStyle/>
          <a:p>
            <a:br>
              <a:rPr lang="en-US" dirty="0"/>
            </a:br>
            <a:br>
              <a:rPr lang="en-US" dirty="0"/>
            </a:b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1082254" y="0"/>
            <a:ext cx="10580915" cy="8276253"/>
          </a:xfrm>
        </p:spPr>
        <p:txBody>
          <a:bodyPr/>
          <a:lstStyle/>
          <a:p>
            <a:endParaRPr lang="en-GB" dirty="0"/>
          </a:p>
          <a:p>
            <a:pPr marL="285750" indent="-285750">
              <a:buFont typeface="Arial" panose="020B0604020202020204" pitchFamily="34" charset="0"/>
              <a:buChar char="•"/>
            </a:pPr>
            <a:r>
              <a:rPr lang="en-GB" sz="2000" dirty="0">
                <a:solidFill>
                  <a:schemeClr val="accent1"/>
                </a:solidFill>
                <a:latin typeface="Gill Sans MT" panose="020B0502020104020203" pitchFamily="34" charset="0"/>
              </a:rPr>
              <a:t>PRESENCE</a:t>
            </a:r>
          </a:p>
          <a:p>
            <a:r>
              <a:rPr lang="en-GB" sz="2000" dirty="0">
                <a:solidFill>
                  <a:schemeClr val="accent1"/>
                </a:solidFill>
                <a:latin typeface="Gill Sans MT" panose="020B0502020104020203" pitchFamily="34" charset="0"/>
              </a:rPr>
              <a:t>The people who are involved should reflect the nature and purpose of the involvement. </a:t>
            </a:r>
          </a:p>
          <a:p>
            <a:pPr marL="285750" indent="-285750">
              <a:buFont typeface="Arial" panose="020B0604020202020204" pitchFamily="34" charset="0"/>
              <a:buChar char="•"/>
            </a:pPr>
            <a:r>
              <a:rPr lang="en-GB" sz="2000" dirty="0">
                <a:solidFill>
                  <a:schemeClr val="accent1"/>
                </a:solidFill>
                <a:latin typeface="Gill Sans MT" panose="020B0502020104020203" pitchFamily="34" charset="0"/>
              </a:rPr>
              <a:t>PROCESS</a:t>
            </a:r>
          </a:p>
          <a:p>
            <a:r>
              <a:rPr lang="en-GB" sz="2000" dirty="0">
                <a:solidFill>
                  <a:schemeClr val="accent1"/>
                </a:solidFill>
                <a:latin typeface="Gill Sans MT" panose="020B0502020104020203" pitchFamily="34" charset="0"/>
              </a:rPr>
              <a:t>The process of involvement needs to be carefully planned in terms of issues like recruitment, communications, being offered appropriate support and training and payment, so that service users and carers, including those from marginalised communities, can get involved easily and make the best possible contribution.</a:t>
            </a:r>
          </a:p>
          <a:p>
            <a:pPr marL="285750" indent="-285750">
              <a:buFont typeface="Arial" panose="020B0604020202020204" pitchFamily="34" charset="0"/>
              <a:buChar char="•"/>
            </a:pPr>
            <a:r>
              <a:rPr lang="en-GB" sz="2000" dirty="0">
                <a:solidFill>
                  <a:schemeClr val="accent1"/>
                </a:solidFill>
                <a:latin typeface="Gill Sans MT" panose="020B0502020104020203" pitchFamily="34" charset="0"/>
              </a:rPr>
              <a:t>IMPACT</a:t>
            </a:r>
          </a:p>
          <a:p>
            <a:r>
              <a:rPr lang="en-GB" sz="2000" dirty="0">
                <a:solidFill>
                  <a:schemeClr val="accent1"/>
                </a:solidFill>
                <a:latin typeface="Gill Sans MT" panose="020B0502020104020203" pitchFamily="34" charset="0"/>
              </a:rPr>
              <a:t>For involvement to be meaningful, it needs to make a difference to the lives or the experiences of service users and carers. This means be clear about the purpose of involvement, the individuals and groups who will be present and their role in the process. When a particular piece of work is complete  feed-back on what has been achieved to those involved. </a:t>
            </a:r>
          </a:p>
          <a:p>
            <a:endParaRPr lang="en-GB" sz="1400" dirty="0"/>
          </a:p>
          <a:p>
            <a:r>
              <a:rPr lang="en-GB" sz="1400" baseline="-25000" dirty="0">
                <a:solidFill>
                  <a:schemeClr val="accent1"/>
                </a:solidFill>
              </a:rPr>
              <a:t>Developed by people with lived experience as part of the National Involvement Partnership (NIP) project, NSUN.org.uk</a:t>
            </a:r>
          </a:p>
          <a:p>
            <a:endParaRPr lang="en-GB" dirty="0"/>
          </a:p>
          <a:p>
            <a:endParaRPr lang="en-GB" dirty="0"/>
          </a:p>
          <a:p>
            <a:endParaRPr lang="en-GB" dirty="0"/>
          </a:p>
          <a:p>
            <a:endParaRPr lang="en-GB" dirty="0"/>
          </a:p>
          <a:p>
            <a:r>
              <a:rPr lang="en-GB" dirty="0"/>
              <a:t> </a:t>
            </a:r>
          </a:p>
          <a:p>
            <a:endParaRPr lang="en-US" dirty="0"/>
          </a:p>
        </p:txBody>
      </p:sp>
      <p:sp>
        <p:nvSpPr>
          <p:cNvPr id="7" name="Slide Number Placeholder 4">
            <a:extLst>
              <a:ext uri="{FF2B5EF4-FFF2-40B4-BE49-F238E27FC236}">
                <a16:creationId xmlns:a16="http://schemas.microsoft.com/office/drawing/2014/main" id="{3AF85BD6-2B3D-A24A-9E8D-4D11D7BB5F42}"/>
              </a:ext>
            </a:extLst>
          </p:cNvPr>
          <p:cNvSpPr>
            <a:spLocks noGrp="1"/>
          </p:cNvSpPr>
          <p:nvPr>
            <p:ph type="sldNum" sz="quarter" idx="12"/>
          </p:nvPr>
        </p:nvSpPr>
        <p:spPr>
          <a:xfrm>
            <a:off x="10616400" y="791022"/>
            <a:ext cx="622800" cy="230832"/>
          </a:xfrm>
        </p:spPr>
        <p:txBody>
          <a:bodyPr/>
          <a:lstStyle/>
          <a:p>
            <a:endParaRPr lang="en-GB" dirty="0"/>
          </a:p>
        </p:txBody>
      </p:sp>
    </p:spTree>
    <p:extLst>
      <p:ext uri="{BB962C8B-B14F-4D97-AF65-F5344CB8AC3E}">
        <p14:creationId xmlns:p14="http://schemas.microsoft.com/office/powerpoint/2010/main" val="194249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g wearing a hat&#10;&#10;Description automatically generated">
            <a:extLst>
              <a:ext uri="{FF2B5EF4-FFF2-40B4-BE49-F238E27FC236}">
                <a16:creationId xmlns:a16="http://schemas.microsoft.com/office/drawing/2014/main" id="{4F4C2A61-4601-4B9A-90CA-E66B49A08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73711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Student Experience of Co-produced Learning Modules</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5813" y="2717800"/>
            <a:ext cx="5540375"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51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332657"/>
            <a:ext cx="7772400" cy="1224136"/>
          </a:xfrm>
        </p:spPr>
        <p:txBody>
          <a:bodyPr>
            <a:normAutofit/>
          </a:bodyPr>
          <a:lstStyle/>
          <a:p>
            <a:r>
              <a:rPr lang="en-GB" sz="4000" dirty="0">
                <a:latin typeface="Gill Sans MT" panose="020B0502020104020203" pitchFamily="34" charset="0"/>
              </a:rPr>
              <a:t>Perspective Is All Important</a:t>
            </a:r>
          </a:p>
        </p:txBody>
      </p:sp>
      <p:sp>
        <p:nvSpPr>
          <p:cNvPr id="3" name="Subtitle 2"/>
          <p:cNvSpPr>
            <a:spLocks noGrp="1"/>
          </p:cNvSpPr>
          <p:nvPr>
            <p:ph type="subTitle" idx="1"/>
          </p:nvPr>
        </p:nvSpPr>
        <p:spPr>
          <a:xfrm>
            <a:off x="6021760" y="1402557"/>
            <a:ext cx="4752528" cy="4608510"/>
          </a:xfrm>
        </p:spPr>
        <p:txBody>
          <a:bodyPr>
            <a:normAutofit fontScale="77500" lnSpcReduction="20000"/>
          </a:bodyPr>
          <a:lstStyle/>
          <a:p>
            <a:pPr algn="l"/>
            <a:r>
              <a:rPr lang="en-GB" b="0" dirty="0">
                <a:latin typeface="Gill Sans MT" panose="020B0502020104020203" pitchFamily="34" charset="0"/>
              </a:rPr>
              <a:t>Having a rounded view of the problem is key to deeper understanding. </a:t>
            </a:r>
          </a:p>
          <a:p>
            <a:pPr algn="l"/>
            <a:endParaRPr lang="en-GB" b="0" dirty="0">
              <a:latin typeface="Gill Sans MT" panose="020B0502020104020203" pitchFamily="34" charset="0"/>
            </a:endParaRPr>
          </a:p>
          <a:p>
            <a:pPr algn="l"/>
            <a:r>
              <a:rPr lang="en-GB" b="0" dirty="0">
                <a:latin typeface="Gill Sans MT" panose="020B0502020104020203" pitchFamily="34" charset="0"/>
              </a:rPr>
              <a:t>We experienced supervision from service user, carer</a:t>
            </a:r>
            <a:r>
              <a:rPr lang="en-GB" b="0" dirty="0">
                <a:solidFill>
                  <a:prstClr val="black">
                    <a:tint val="75000"/>
                  </a:prstClr>
                </a:solidFill>
                <a:latin typeface="Gill Sans MT" panose="020B0502020104020203" pitchFamily="34" charset="0"/>
              </a:rPr>
              <a:t>, </a:t>
            </a:r>
            <a:r>
              <a:rPr lang="en-GB" b="0" dirty="0">
                <a:latin typeface="Gill Sans MT" panose="020B0502020104020203" pitchFamily="34" charset="0"/>
              </a:rPr>
              <a:t>academic and management angles. </a:t>
            </a:r>
          </a:p>
          <a:p>
            <a:pPr algn="l"/>
            <a:endParaRPr lang="en-GB" b="0" dirty="0">
              <a:latin typeface="Gill Sans MT" panose="020B0502020104020203" pitchFamily="34" charset="0"/>
            </a:endParaRPr>
          </a:p>
          <a:p>
            <a:pPr algn="l"/>
            <a:r>
              <a:rPr lang="en-GB" b="0" dirty="0">
                <a:latin typeface="Gill Sans MT" panose="020B0502020104020203" pitchFamily="34" charset="0"/>
              </a:rPr>
              <a:t>This enhanced and deepened our learning.</a:t>
            </a:r>
          </a:p>
          <a:p>
            <a:pPr algn="l"/>
            <a:endParaRPr lang="en-GB" b="0" dirty="0">
              <a:latin typeface="Gill Sans MT" panose="020B05020201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131" y="1402557"/>
            <a:ext cx="3312368" cy="381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43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t>All angles are necessary to synthesize a full understanding of the whole.</a:t>
            </a: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73" y="1772817"/>
            <a:ext cx="56574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6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499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6880" y="256541"/>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5700" y="5768204"/>
            <a:ext cx="4800600" cy="0"/>
          </a:xfrm>
          <a:prstGeom prst="line">
            <a:avLst/>
          </a:prstGeom>
          <a:ln>
            <a:solidFill>
              <a:srgbClr val="4992A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0646638-4389-4D19-A151-E784A16DBD44}"/>
              </a:ext>
            </a:extLst>
          </p:cNvPr>
          <p:cNvSpPr txBox="1"/>
          <p:nvPr/>
        </p:nvSpPr>
        <p:spPr>
          <a:xfrm>
            <a:off x="2356485" y="4277356"/>
            <a:ext cx="7475220" cy="15603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3500">
                <a:solidFill>
                  <a:srgbClr val="4992A2"/>
                </a:solidFill>
                <a:latin typeface="+mj-lt"/>
                <a:ea typeface="+mj-ea"/>
                <a:cs typeface="+mj-cs"/>
              </a:rPr>
              <a:t>Was there a communication bias towards experts by experience compared to experts by profession? </a:t>
            </a:r>
          </a:p>
        </p:txBody>
      </p:sp>
      <p:pic>
        <p:nvPicPr>
          <p:cNvPr id="2" name="Picture 2" descr="Icon&#10;&#10;Description automatically generated">
            <a:extLst>
              <a:ext uri="{FF2B5EF4-FFF2-40B4-BE49-F238E27FC236}">
                <a16:creationId xmlns:a16="http://schemas.microsoft.com/office/drawing/2014/main" id="{02440EAD-3D92-4475-890D-42BF37D56A5C}"/>
              </a:ext>
            </a:extLst>
          </p:cNvPr>
          <p:cNvPicPr>
            <a:picLocks noChangeAspect="1"/>
          </p:cNvPicPr>
          <p:nvPr/>
        </p:nvPicPr>
        <p:blipFill rotWithShape="1">
          <a:blip r:embed="rId2"/>
          <a:srcRect t="4027" r="2" b="10211"/>
          <a:stretch/>
        </p:blipFill>
        <p:spPr>
          <a:xfrm>
            <a:off x="1706880" y="256540"/>
            <a:ext cx="8778240" cy="3764276"/>
          </a:xfrm>
          <a:prstGeom prst="rect">
            <a:avLst/>
          </a:prstGeom>
        </p:spPr>
      </p:pic>
    </p:spTree>
    <p:extLst>
      <p:ext uri="{BB962C8B-B14F-4D97-AF65-F5344CB8AC3E}">
        <p14:creationId xmlns:p14="http://schemas.microsoft.com/office/powerpoint/2010/main" val="218201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C236A1D-4EBE-46F8-8508-81B63268C3BE}"/>
              </a:ext>
            </a:extLst>
          </p:cNvPr>
          <p:cNvSpPr>
            <a:spLocks noGrp="1"/>
          </p:cNvSpPr>
          <p:nvPr>
            <p:ph type="title"/>
          </p:nvPr>
        </p:nvSpPr>
        <p:spPr>
          <a:xfrm>
            <a:off x="6672065" y="2859738"/>
            <a:ext cx="3281363" cy="2665509"/>
          </a:xfrm>
        </p:spPr>
        <p:txBody>
          <a:bodyPr vert="horz" lIns="91440" tIns="45720" rIns="91440" bIns="45720" rtlCol="0" anchor="b">
            <a:normAutofit fontScale="90000"/>
          </a:bodyPr>
          <a:lstStyle/>
          <a:p>
            <a:pPr marL="257175" indent="-257175" algn="r" defTabSz="914400"/>
            <a:r>
              <a:rPr lang="en-US" sz="2400" dirty="0">
                <a:solidFill>
                  <a:schemeClr val="bg1"/>
                </a:solidFill>
              </a:rPr>
              <a:t>Students may have been more sensitive when talking to experts by experience</a:t>
            </a:r>
          </a:p>
          <a:p>
            <a:pPr marL="257175" indent="-257175" algn="r" defTabSz="914400"/>
            <a:r>
              <a:rPr lang="en-US" sz="2400" dirty="0">
                <a:solidFill>
                  <a:schemeClr val="bg1"/>
                </a:solidFill>
              </a:rPr>
              <a:t>This intention was polite in nature, but may have resulted in performative reflections. Students may have avoided talking about subjects they feared may offend the service users</a:t>
            </a:r>
            <a:r>
              <a:rPr lang="en-US" sz="1600" dirty="0">
                <a:solidFill>
                  <a:schemeClr val="bg1"/>
                </a:solidFill>
              </a:rPr>
              <a:t>.</a:t>
            </a:r>
          </a:p>
        </p:txBody>
      </p:sp>
      <p:pic>
        <p:nvPicPr>
          <p:cNvPr id="9" name="Picture 9" descr="A picture containing person&#10;&#10;Description automatically generated">
            <a:extLst>
              <a:ext uri="{FF2B5EF4-FFF2-40B4-BE49-F238E27FC236}">
                <a16:creationId xmlns:a16="http://schemas.microsoft.com/office/drawing/2014/main" id="{B42EFF58-F4F9-480D-BBF3-98CE5A6913F4}"/>
              </a:ext>
            </a:extLst>
          </p:cNvPr>
          <p:cNvPicPr>
            <a:picLocks noGrp="1" noChangeAspect="1"/>
          </p:cNvPicPr>
          <p:nvPr>
            <p:ph idx="1"/>
          </p:nvPr>
        </p:nvPicPr>
        <p:blipFill rotWithShape="1">
          <a:blip r:embed="rId2"/>
          <a:srcRect l="1939" r="6938"/>
          <a:stretch/>
        </p:blipFill>
        <p:spPr>
          <a:xfrm>
            <a:off x="1524020" y="2"/>
            <a:ext cx="4686958"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6" name="Freeform: Shape 15">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69819" y="3100711"/>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8" name="Freeform: Shape 17">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69818" y="3100711"/>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Tree>
    <p:extLst>
      <p:ext uri="{BB962C8B-B14F-4D97-AF65-F5344CB8AC3E}">
        <p14:creationId xmlns:p14="http://schemas.microsoft.com/office/powerpoint/2010/main" val="249342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76DA100-879F-4757-87B7-50693888074E}"/>
              </a:ext>
            </a:extLst>
          </p:cNvPr>
          <p:cNvSpPr>
            <a:spLocks noGrp="1"/>
          </p:cNvSpPr>
          <p:nvPr>
            <p:ph type="title"/>
          </p:nvPr>
        </p:nvSpPr>
        <p:spPr>
          <a:xfrm>
            <a:off x="7554401" y="3068960"/>
            <a:ext cx="2491737" cy="2975876"/>
          </a:xfrm>
        </p:spPr>
        <p:txBody>
          <a:bodyPr vert="horz" lIns="91440" tIns="45720" rIns="91440" bIns="45720" rtlCol="0" anchor="b">
            <a:noAutofit/>
          </a:bodyPr>
          <a:lstStyle/>
          <a:p>
            <a:pPr defTabSz="914400"/>
            <a:r>
              <a:rPr lang="en-US" sz="2000" kern="1200" dirty="0">
                <a:solidFill>
                  <a:schemeClr val="tx1"/>
                </a:solidFill>
                <a:latin typeface="+mj-lt"/>
                <a:ea typeface="+mj-ea"/>
                <a:cs typeface="+mj-cs"/>
              </a:rPr>
              <a:t>This could be seen as a positive, as students should be learning to be service user focused and compassionate.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However, using different communication styles with experts by experience vs professionals serves to reinforce stereotypes of service users as less academic or more sensitive than none-service users</a:t>
            </a:r>
          </a:p>
        </p:txBody>
      </p:sp>
      <p:pic>
        <p:nvPicPr>
          <p:cNvPr id="4" name="Picture 4" descr="A picture containing clipart&#10;&#10;Description automatically generated">
            <a:extLst>
              <a:ext uri="{FF2B5EF4-FFF2-40B4-BE49-F238E27FC236}">
                <a16:creationId xmlns:a16="http://schemas.microsoft.com/office/drawing/2014/main" id="{BDE81EF9-5172-46D0-8A4D-20F02A629A9B}"/>
              </a:ext>
            </a:extLst>
          </p:cNvPr>
          <p:cNvPicPr>
            <a:picLocks noGrp="1" noChangeAspect="1"/>
          </p:cNvPicPr>
          <p:nvPr>
            <p:ph idx="1"/>
          </p:nvPr>
        </p:nvPicPr>
        <p:blipFill>
          <a:blip r:embed="rId2"/>
          <a:stretch>
            <a:fillRect/>
          </a:stretch>
        </p:blipFill>
        <p:spPr>
          <a:xfrm>
            <a:off x="2061211" y="2077325"/>
            <a:ext cx="4827411" cy="2703350"/>
          </a:xfrm>
          <a:prstGeom prst="rect">
            <a:avLst/>
          </a:prstGeom>
        </p:spPr>
      </p:pic>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7395"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4289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2BE5606-F4AF-4AF2-9332-E4CD3AD3EB18}"/>
              </a:ext>
            </a:extLst>
          </p:cNvPr>
          <p:cNvSpPr>
            <a:spLocks noGrp="1"/>
          </p:cNvSpPr>
          <p:nvPr>
            <p:ph type="ctrTitle"/>
          </p:nvPr>
        </p:nvSpPr>
        <p:spPr>
          <a:xfrm>
            <a:off x="6497070" y="1700808"/>
            <a:ext cx="3543397" cy="2975876"/>
          </a:xfrm>
        </p:spPr>
        <p:txBody>
          <a:bodyPr anchor="b">
            <a:normAutofit fontScale="90000"/>
          </a:bodyPr>
          <a:lstStyle/>
          <a:p>
            <a:pPr algn="l"/>
            <a:r>
              <a:rPr lang="en-US" sz="2200" dirty="0">
                <a:ea typeface="+mj-lt"/>
                <a:cs typeface="+mj-lt"/>
              </a:rPr>
              <a:t>It is interesting to consider if the experience would have been different if students had not been aware which speakers were experts by experience and which were experts by profession. </a:t>
            </a:r>
            <a:br>
              <a:rPr lang="en-US" sz="2200" dirty="0">
                <a:ea typeface="+mj-lt"/>
                <a:cs typeface="+mj-lt"/>
              </a:rPr>
            </a:br>
            <a:br>
              <a:rPr lang="en-US" sz="2200" dirty="0">
                <a:cs typeface="Calibri Light"/>
              </a:rPr>
            </a:br>
            <a:r>
              <a:rPr lang="en-US" sz="2200" dirty="0">
                <a:cs typeface="Calibri Light"/>
              </a:rPr>
              <a:t>However, the confrontation of stereotypes was a unique factor of the module</a:t>
            </a:r>
            <a:r>
              <a:rPr lang="en-US" sz="1800" dirty="0">
                <a:cs typeface="Calibri Light"/>
              </a:rPr>
              <a:t>...</a:t>
            </a:r>
          </a:p>
        </p:txBody>
      </p:sp>
      <p:pic>
        <p:nvPicPr>
          <p:cNvPr id="4" name="Picture 4" descr="A picture containing text, person&#10;&#10;Description automatically generated">
            <a:extLst>
              <a:ext uri="{FF2B5EF4-FFF2-40B4-BE49-F238E27FC236}">
                <a16:creationId xmlns:a16="http://schemas.microsoft.com/office/drawing/2014/main" id="{FB985A7F-E87A-4734-B05D-F6A800B2E329}"/>
              </a:ext>
            </a:extLst>
          </p:cNvPr>
          <p:cNvPicPr>
            <a:picLocks noChangeAspect="1"/>
          </p:cNvPicPr>
          <p:nvPr/>
        </p:nvPicPr>
        <p:blipFill>
          <a:blip r:embed="rId2"/>
          <a:stretch>
            <a:fillRect/>
          </a:stretch>
        </p:blipFill>
        <p:spPr>
          <a:xfrm>
            <a:off x="2061210" y="909120"/>
            <a:ext cx="3808326" cy="5039761"/>
          </a:xfrm>
          <a:prstGeom prst="rect">
            <a:avLst/>
          </a:prstGeom>
        </p:spPr>
      </p:pic>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8573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155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E32E-BDA7-4BD6-BA7B-E0C1DB034671}"/>
              </a:ext>
            </a:extLst>
          </p:cNvPr>
          <p:cNvSpPr>
            <a:spLocks noGrp="1"/>
          </p:cNvSpPr>
          <p:nvPr>
            <p:ph type="ctrTitle"/>
          </p:nvPr>
        </p:nvSpPr>
        <p:spPr>
          <a:xfrm>
            <a:off x="736829" y="1147050"/>
            <a:ext cx="10031157" cy="2160000"/>
          </a:xfrm>
        </p:spPr>
        <p:txBody>
          <a:bodyPr>
            <a:noAutofit/>
          </a:bodyPr>
          <a:lstStyle/>
          <a:p>
            <a:r>
              <a:rPr lang="en-GB" sz="4400" dirty="0">
                <a:latin typeface="Gill Sans MT" panose="020B0502020104020203" pitchFamily="34" charset="0"/>
              </a:rPr>
              <a:t>A service user, carer and student perspective of  Co-Production in Leadership and Management </a:t>
            </a:r>
          </a:p>
        </p:txBody>
      </p:sp>
      <p:sp>
        <p:nvSpPr>
          <p:cNvPr id="4" name="Footer Placeholder 3">
            <a:extLst>
              <a:ext uri="{FF2B5EF4-FFF2-40B4-BE49-F238E27FC236}">
                <a16:creationId xmlns:a16="http://schemas.microsoft.com/office/drawing/2014/main" id="{752ADED9-0C62-4EA3-BCC8-D5839EA2F2C4}"/>
              </a:ext>
            </a:extLst>
          </p:cNvPr>
          <p:cNvSpPr>
            <a:spLocks noGrp="1"/>
          </p:cNvSpPr>
          <p:nvPr>
            <p:ph type="ftr" sz="quarter" idx="11"/>
          </p:nvPr>
        </p:nvSpPr>
        <p:spPr/>
        <p:txBody>
          <a:bodyPr/>
          <a:lstStyle/>
          <a:p>
            <a:r>
              <a:rPr lang="en-GB"/>
              <a:t>PRESENTATION TITLE (ADD VIA INSERT, HEADER &amp; FOOTER)</a:t>
            </a:r>
            <a:endParaRPr lang="en-GB" dirty="0">
              <a:solidFill>
                <a:schemeClr val="bg1"/>
              </a:solidFill>
            </a:endParaRPr>
          </a:p>
        </p:txBody>
      </p:sp>
      <p:sp>
        <p:nvSpPr>
          <p:cNvPr id="5" name="Slide Number Placeholder 4">
            <a:extLst>
              <a:ext uri="{FF2B5EF4-FFF2-40B4-BE49-F238E27FC236}">
                <a16:creationId xmlns:a16="http://schemas.microsoft.com/office/drawing/2014/main" id="{798345F5-F30D-4094-9B26-16B108C57F3F}"/>
              </a:ext>
            </a:extLst>
          </p:cNvPr>
          <p:cNvSpPr>
            <a:spLocks noGrp="1"/>
          </p:cNvSpPr>
          <p:nvPr>
            <p:ph type="sldNum" sz="quarter" idx="12"/>
          </p:nvPr>
        </p:nvSpPr>
        <p:spPr/>
        <p:txBody>
          <a:bodyPr/>
          <a:lstStyle/>
          <a:p>
            <a:fld id="{E4D355CA-84B7-41B1-B164-8BB439CC7C6B}" type="slidenum">
              <a:rPr lang="en-GB" smtClean="0"/>
              <a:pPr/>
              <a:t>2</a:t>
            </a:fld>
            <a:endParaRPr lang="en-GB" dirty="0"/>
          </a:p>
        </p:txBody>
      </p:sp>
    </p:spTree>
    <p:extLst>
      <p:ext uri="{BB962C8B-B14F-4D97-AF65-F5344CB8AC3E}">
        <p14:creationId xmlns:p14="http://schemas.microsoft.com/office/powerpoint/2010/main" val="2875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56F7F177-4AE8-4934-A7F6-B3910259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2600" y="857250"/>
            <a:ext cx="91454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17">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3894" y="1200151"/>
            <a:ext cx="8461207" cy="44577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6554" y="1323595"/>
            <a:ext cx="8215884" cy="4210812"/>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9A4BBDFE-D161-8547-86BC-1969880EFA83}"/>
              </a:ext>
            </a:extLst>
          </p:cNvPr>
          <p:cNvSpPr>
            <a:spLocks noGrp="1"/>
          </p:cNvSpPr>
          <p:nvPr>
            <p:ph type="subTitle" idx="1"/>
          </p:nvPr>
        </p:nvSpPr>
        <p:spPr>
          <a:xfrm>
            <a:off x="2130670" y="4310694"/>
            <a:ext cx="8071769" cy="479178"/>
          </a:xfrm>
        </p:spPr>
        <p:txBody>
          <a:bodyPr>
            <a:noAutofit/>
          </a:bodyPr>
          <a:lstStyle/>
          <a:p>
            <a:pPr>
              <a:spcAft>
                <a:spcPts val="450"/>
              </a:spcAft>
            </a:pPr>
            <a:r>
              <a:rPr lang="en-GB" sz="5000" dirty="0">
                <a:latin typeface="+mj-lt"/>
                <a:ea typeface="Microsoft YaHei UI Light" panose="020B0503020204020204" pitchFamily="34" charset="-122"/>
              </a:rPr>
              <a:t>Challenging Stereotypes</a:t>
            </a:r>
          </a:p>
        </p:txBody>
      </p:sp>
      <p:sp>
        <p:nvSpPr>
          <p:cNvPr id="22" name="Rectangle 21">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910" y="1192368"/>
            <a:ext cx="144018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61635" y="1192367"/>
            <a:ext cx="0" cy="48006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0365" y="1192367"/>
            <a:ext cx="0" cy="48006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61635" y="1676339"/>
            <a:ext cx="126873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6" descr="How stereotypes divide and conquer women - The Boston Globe">
            <a:extLst>
              <a:ext uri="{FF2B5EF4-FFF2-40B4-BE49-F238E27FC236}">
                <a16:creationId xmlns:a16="http://schemas.microsoft.com/office/drawing/2014/main" id="{02272D0E-4B1A-4149-8DF5-478E33F31F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03984" y="2007546"/>
            <a:ext cx="2381025" cy="236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6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26" name="Rectangle 25">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2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45322E93-3073-7246-BD62-C628EF9C3763}"/>
              </a:ext>
            </a:extLst>
          </p:cNvPr>
          <p:cNvSpPr>
            <a:spLocks noGrp="1"/>
          </p:cNvSpPr>
          <p:nvPr>
            <p:ph type="title"/>
          </p:nvPr>
        </p:nvSpPr>
        <p:spPr>
          <a:xfrm>
            <a:off x="6458588" y="727627"/>
            <a:ext cx="3718165" cy="1645920"/>
          </a:xfrm>
        </p:spPr>
        <p:txBody>
          <a:bodyPr vert="horz" lIns="91440" tIns="45720" rIns="91440" bIns="45720" rtlCol="0" anchor="ctr">
            <a:normAutofit/>
          </a:bodyPr>
          <a:lstStyle/>
          <a:p>
            <a:pPr defTabSz="914400"/>
            <a:r>
              <a:rPr lang="en-US" sz="3700" dirty="0"/>
              <a:t>Why may some students develop stereotypes?</a:t>
            </a:r>
          </a:p>
        </p:txBody>
      </p:sp>
      <p:sp>
        <p:nvSpPr>
          <p:cNvPr id="28" name="Rectangle 27">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628" y="721224"/>
            <a:ext cx="4025373" cy="5415552"/>
          </a:xfrm>
          <a:prstGeom prst="rect">
            <a:avLst/>
          </a:prstGeom>
          <a:solidFill>
            <a:srgbClr val="FFFFFF"/>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7912" y="892221"/>
            <a:ext cx="3790888" cy="5097085"/>
          </a:xfrm>
          <a:prstGeom prst="rect">
            <a:avLst/>
          </a:prstGeom>
          <a:noFill/>
          <a:ln w="6350" cap="sq" cmpd="sng" algn="ctr">
            <a:solidFill>
              <a:srgbClr val="404040"/>
            </a:solidFill>
            <a:prstDash val="solid"/>
            <a:miter lim="800000"/>
          </a:ln>
          <a:effectLst/>
        </p:spPr>
      </p:sp>
      <p:pic>
        <p:nvPicPr>
          <p:cNvPr id="4" name="Picture 2">
            <a:extLst>
              <a:ext uri="{FF2B5EF4-FFF2-40B4-BE49-F238E27FC236}">
                <a16:creationId xmlns:a16="http://schemas.microsoft.com/office/drawing/2014/main" id="{C0D02B6F-4888-1A47-9AFD-F67A727979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7943" y="1785169"/>
            <a:ext cx="3310829" cy="3301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2FFE768-32A4-594A-9816-078FB26A800C}"/>
              </a:ext>
            </a:extLst>
          </p:cNvPr>
          <p:cNvSpPr/>
          <p:nvPr/>
        </p:nvSpPr>
        <p:spPr>
          <a:xfrm>
            <a:off x="6458587" y="2538919"/>
            <a:ext cx="3718166" cy="3496120"/>
          </a:xfrm>
          <a:prstGeom prst="rect">
            <a:avLst/>
          </a:prstGeom>
        </p:spPr>
        <p:txBody>
          <a:bodyPr vert="horz" lIns="91440" tIns="45720" rIns="91440" bIns="45720" rtlCol="0">
            <a:normAutofit/>
          </a:bodyPr>
          <a:lstStyle/>
          <a:p>
            <a:pPr indent="-182880">
              <a:spcAft>
                <a:spcPts val="450"/>
              </a:spcAft>
              <a:buClr>
                <a:schemeClr val="tx1">
                  <a:lumMod val="85000"/>
                  <a:lumOff val="15000"/>
                </a:schemeClr>
              </a:buClr>
              <a:buFont typeface="Garamond" pitchFamily="18" charset="0"/>
              <a:buChar char="◦"/>
            </a:pPr>
            <a:r>
              <a:rPr lang="en-US" sz="1800"/>
              <a:t>Repeated patterns, presentations and behaviors observed in practice</a:t>
            </a:r>
          </a:p>
          <a:p>
            <a:pPr indent="-182880">
              <a:spcAft>
                <a:spcPts val="450"/>
              </a:spcAft>
              <a:buClr>
                <a:schemeClr val="tx1">
                  <a:lumMod val="85000"/>
                  <a:lumOff val="15000"/>
                </a:schemeClr>
              </a:buClr>
              <a:buFont typeface="Garamond" pitchFamily="18" charset="0"/>
              <a:buChar char="◦"/>
            </a:pPr>
            <a:endParaRPr lang="en-US" sz="1800"/>
          </a:p>
          <a:p>
            <a:pPr indent="-182880">
              <a:spcAft>
                <a:spcPts val="450"/>
              </a:spcAft>
              <a:buClr>
                <a:schemeClr val="tx1">
                  <a:lumMod val="85000"/>
                  <a:lumOff val="15000"/>
                </a:schemeClr>
              </a:buClr>
              <a:buFont typeface="Garamond" pitchFamily="18" charset="0"/>
              <a:buChar char="◦"/>
            </a:pPr>
            <a:r>
              <a:rPr lang="en-US" sz="1800"/>
              <a:t>Lack of understanding </a:t>
            </a:r>
          </a:p>
          <a:p>
            <a:pPr indent="-182880">
              <a:spcAft>
                <a:spcPts val="450"/>
              </a:spcAft>
              <a:buClr>
                <a:schemeClr val="tx1">
                  <a:lumMod val="85000"/>
                  <a:lumOff val="15000"/>
                </a:schemeClr>
              </a:buClr>
              <a:buFont typeface="Garamond" pitchFamily="18" charset="0"/>
              <a:buChar char="◦"/>
            </a:pPr>
            <a:endParaRPr lang="en-US" sz="1800"/>
          </a:p>
          <a:p>
            <a:pPr indent="-182880">
              <a:spcAft>
                <a:spcPts val="450"/>
              </a:spcAft>
              <a:buClr>
                <a:schemeClr val="tx1">
                  <a:lumMod val="85000"/>
                  <a:lumOff val="15000"/>
                </a:schemeClr>
              </a:buClr>
              <a:buFont typeface="Garamond" pitchFamily="18" charset="0"/>
              <a:buChar char="◦"/>
            </a:pPr>
            <a:r>
              <a:rPr lang="en-US" sz="1800"/>
              <a:t>Misinformation </a:t>
            </a:r>
          </a:p>
          <a:p>
            <a:pPr indent="-182880">
              <a:spcAft>
                <a:spcPts val="450"/>
              </a:spcAft>
              <a:buClr>
                <a:schemeClr val="tx1">
                  <a:lumMod val="85000"/>
                  <a:lumOff val="15000"/>
                </a:schemeClr>
              </a:buClr>
              <a:buFont typeface="Garamond" pitchFamily="18" charset="0"/>
              <a:buChar char="◦"/>
            </a:pPr>
            <a:endParaRPr lang="en-US" sz="1800"/>
          </a:p>
          <a:p>
            <a:pPr indent="-182880">
              <a:spcAft>
                <a:spcPts val="450"/>
              </a:spcAft>
              <a:buClr>
                <a:schemeClr val="tx1">
                  <a:lumMod val="85000"/>
                  <a:lumOff val="15000"/>
                </a:schemeClr>
              </a:buClr>
              <a:buFont typeface="Garamond" pitchFamily="18" charset="0"/>
              <a:buChar char="◦"/>
            </a:pPr>
            <a:r>
              <a:rPr lang="en-US" sz="1800"/>
              <a:t>Personal experiences.</a:t>
            </a:r>
          </a:p>
        </p:txBody>
      </p:sp>
    </p:spTree>
    <p:extLst>
      <p:ext uri="{BB962C8B-B14F-4D97-AF65-F5344CB8AC3E}">
        <p14:creationId xmlns:p14="http://schemas.microsoft.com/office/powerpoint/2010/main" val="237301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47" name="Rectangle 4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2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49" name="Rectangle 48">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Rectangle 50">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022" y="237744"/>
            <a:ext cx="879195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2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4" name="Title 1">
            <a:extLst>
              <a:ext uri="{FF2B5EF4-FFF2-40B4-BE49-F238E27FC236}">
                <a16:creationId xmlns:a16="http://schemas.microsoft.com/office/drawing/2014/main" id="{FAA0FCCC-475C-C946-8EFC-11F171AF21E0}"/>
              </a:ext>
            </a:extLst>
          </p:cNvPr>
          <p:cNvSpPr txBox="1">
            <a:spLocks/>
          </p:cNvSpPr>
          <p:nvPr/>
        </p:nvSpPr>
        <p:spPr>
          <a:xfrm>
            <a:off x="2324100" y="642594"/>
            <a:ext cx="7543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a:lstStyle>
          <a:p>
            <a:pPr>
              <a:spcAft>
                <a:spcPts val="450"/>
              </a:spcAft>
            </a:pPr>
            <a:r>
              <a:rPr lang="en-US" sz="4400"/>
              <a:t>How have stereotypes been challenged through this module?</a:t>
            </a:r>
          </a:p>
        </p:txBody>
      </p:sp>
      <p:sp>
        <p:nvSpPr>
          <p:cNvPr id="3" name="TextBox 2">
            <a:extLst>
              <a:ext uri="{FF2B5EF4-FFF2-40B4-BE49-F238E27FC236}">
                <a16:creationId xmlns:a16="http://schemas.microsoft.com/office/drawing/2014/main" id="{EA066693-9218-BD42-B9A8-BC12AD9FC4F9}"/>
              </a:ext>
            </a:extLst>
          </p:cNvPr>
          <p:cNvSpPr txBox="1"/>
          <p:nvPr/>
        </p:nvSpPr>
        <p:spPr>
          <a:xfrm>
            <a:off x="2324100" y="2103120"/>
            <a:ext cx="4864100" cy="3931920"/>
          </a:xfrm>
          <a:prstGeom prst="rect">
            <a:avLst/>
          </a:prstGeom>
        </p:spPr>
        <p:txBody>
          <a:bodyPr vert="horz" lIns="91440" tIns="45720" rIns="91440" bIns="45720" rtlCol="0">
            <a:normAutofit/>
          </a:bodyPr>
          <a:lstStyle/>
          <a:p>
            <a:pPr indent="-182880">
              <a:spcAft>
                <a:spcPts val="450"/>
              </a:spcAft>
              <a:buClr>
                <a:schemeClr val="tx1">
                  <a:lumMod val="85000"/>
                  <a:lumOff val="15000"/>
                </a:schemeClr>
              </a:buClr>
              <a:buFont typeface="Garamond" pitchFamily="18" charset="0"/>
              <a:buChar char="◦"/>
            </a:pPr>
            <a:r>
              <a:rPr lang="en-US" sz="1800" dirty="0"/>
              <a:t>There is more to a person than the clinical label given to them</a:t>
            </a:r>
          </a:p>
          <a:p>
            <a:pPr>
              <a:spcAft>
                <a:spcPts val="450"/>
              </a:spcAft>
              <a:buClr>
                <a:schemeClr val="tx1">
                  <a:lumMod val="85000"/>
                  <a:lumOff val="15000"/>
                </a:schemeClr>
              </a:buClr>
            </a:pPr>
            <a:endParaRPr lang="en-US" sz="1800" dirty="0"/>
          </a:p>
          <a:p>
            <a:pPr indent="-182880">
              <a:spcAft>
                <a:spcPts val="450"/>
              </a:spcAft>
              <a:buClr>
                <a:schemeClr val="tx1">
                  <a:lumMod val="85000"/>
                  <a:lumOff val="15000"/>
                </a:schemeClr>
              </a:buClr>
              <a:buFont typeface="Garamond" pitchFamily="18" charset="0"/>
              <a:buChar char="◦"/>
            </a:pPr>
            <a:r>
              <a:rPr lang="en-US" sz="1800" dirty="0"/>
              <a:t>By having a service user who is contributing to a teaching module we allow students to learn some crucial things</a:t>
            </a:r>
          </a:p>
          <a:p>
            <a:pPr indent="-182880">
              <a:spcAft>
                <a:spcPts val="450"/>
              </a:spcAft>
              <a:buClr>
                <a:schemeClr val="tx1">
                  <a:lumMod val="85000"/>
                  <a:lumOff val="15000"/>
                </a:schemeClr>
              </a:buClr>
              <a:buFont typeface="Garamond" pitchFamily="18" charset="0"/>
              <a:buChar char="◦"/>
            </a:pPr>
            <a:endParaRPr lang="en-US" sz="1800" dirty="0"/>
          </a:p>
          <a:p>
            <a:pPr marL="214313" indent="-182880">
              <a:spcAft>
                <a:spcPts val="450"/>
              </a:spcAft>
              <a:buClr>
                <a:schemeClr val="tx1">
                  <a:lumMod val="85000"/>
                  <a:lumOff val="15000"/>
                </a:schemeClr>
              </a:buClr>
              <a:buFont typeface="Garamond" pitchFamily="18" charset="0"/>
              <a:buChar char="◦"/>
            </a:pPr>
            <a:r>
              <a:rPr lang="en-US" sz="1800" dirty="0"/>
              <a:t>We can learn from the people that we care for</a:t>
            </a:r>
          </a:p>
          <a:p>
            <a:pPr marL="214313" indent="-182880">
              <a:spcAft>
                <a:spcPts val="450"/>
              </a:spcAft>
              <a:buClr>
                <a:schemeClr val="tx1">
                  <a:lumMod val="85000"/>
                  <a:lumOff val="15000"/>
                </a:schemeClr>
              </a:buClr>
              <a:buFont typeface="Garamond" pitchFamily="18" charset="0"/>
              <a:buChar char="◦"/>
            </a:pPr>
            <a:endParaRPr lang="en-US" sz="1800" dirty="0"/>
          </a:p>
          <a:p>
            <a:pPr marL="214313" indent="-182880">
              <a:spcAft>
                <a:spcPts val="450"/>
              </a:spcAft>
              <a:buClr>
                <a:schemeClr val="tx1">
                  <a:lumMod val="85000"/>
                  <a:lumOff val="15000"/>
                </a:schemeClr>
              </a:buClr>
              <a:buFont typeface="Garamond" pitchFamily="18" charset="0"/>
              <a:buChar char="◦"/>
            </a:pPr>
            <a:r>
              <a:rPr lang="en-US" sz="1800" dirty="0"/>
              <a:t>Service users can be academic and successful </a:t>
            </a:r>
          </a:p>
          <a:p>
            <a:pPr marL="214313" indent="-182880">
              <a:spcAft>
                <a:spcPts val="450"/>
              </a:spcAft>
              <a:buClr>
                <a:schemeClr val="tx1">
                  <a:lumMod val="85000"/>
                  <a:lumOff val="15000"/>
                </a:schemeClr>
              </a:buClr>
              <a:buFont typeface="Garamond" pitchFamily="18" charset="0"/>
              <a:buChar char="◦"/>
            </a:pPr>
            <a:endParaRPr lang="en-US" sz="1800" dirty="0"/>
          </a:p>
        </p:txBody>
      </p:sp>
      <p:pic>
        <p:nvPicPr>
          <p:cNvPr id="5" name="Picture 10" descr="17 Unlock your mind Posters and Art Prints | Barewalls">
            <a:extLst>
              <a:ext uri="{FF2B5EF4-FFF2-40B4-BE49-F238E27FC236}">
                <a16:creationId xmlns:a16="http://schemas.microsoft.com/office/drawing/2014/main" id="{0838BF96-3970-854C-8D0B-7D85291B4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8883" b="1985"/>
          <a:stretch/>
        </p:blipFill>
        <p:spPr bwMode="auto">
          <a:xfrm>
            <a:off x="7539428" y="2724701"/>
            <a:ext cx="2264734" cy="250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1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8381-9C42-4772-810D-E3BDBABF3935}"/>
              </a:ext>
            </a:extLst>
          </p:cNvPr>
          <p:cNvSpPr>
            <a:spLocks noGrp="1"/>
          </p:cNvSpPr>
          <p:nvPr>
            <p:ph type="title"/>
          </p:nvPr>
        </p:nvSpPr>
        <p:spPr/>
        <p:txBody>
          <a:bodyPr/>
          <a:lstStyle/>
          <a:p>
            <a:pPr algn="ctr"/>
            <a:r>
              <a:rPr lang="en-GB" dirty="0"/>
              <a:t>Feedback from students </a:t>
            </a:r>
          </a:p>
        </p:txBody>
      </p:sp>
      <p:sp>
        <p:nvSpPr>
          <p:cNvPr id="3" name="Footer Placeholder 2">
            <a:extLst>
              <a:ext uri="{FF2B5EF4-FFF2-40B4-BE49-F238E27FC236}">
                <a16:creationId xmlns:a16="http://schemas.microsoft.com/office/drawing/2014/main" id="{653BF4FB-F53D-4821-BA39-03ED292A6B41}"/>
              </a:ext>
            </a:extLst>
          </p:cNvPr>
          <p:cNvSpPr>
            <a:spLocks noGrp="1"/>
          </p:cNvSpPr>
          <p:nvPr>
            <p:ph type="ftr" sz="quarter" idx="11"/>
          </p:nvPr>
        </p:nvSpPr>
        <p:spPr/>
        <p:txBody>
          <a:bodyPr/>
          <a:lstStyle/>
          <a:p>
            <a:r>
              <a:rPr lang="en-GB"/>
              <a:t>PRESENTATION TITLE (ADD VIA INSERT, HEADER &amp; FOOTER)</a:t>
            </a:r>
            <a:endParaRPr lang="en-GB" dirty="0"/>
          </a:p>
        </p:txBody>
      </p:sp>
      <p:sp>
        <p:nvSpPr>
          <p:cNvPr id="4" name="Slide Number Placeholder 3">
            <a:extLst>
              <a:ext uri="{FF2B5EF4-FFF2-40B4-BE49-F238E27FC236}">
                <a16:creationId xmlns:a16="http://schemas.microsoft.com/office/drawing/2014/main" id="{B890AAD3-BB19-4339-AACA-0E3753747C7A}"/>
              </a:ext>
            </a:extLst>
          </p:cNvPr>
          <p:cNvSpPr>
            <a:spLocks noGrp="1"/>
          </p:cNvSpPr>
          <p:nvPr>
            <p:ph type="sldNum" sz="quarter" idx="12"/>
          </p:nvPr>
        </p:nvSpPr>
        <p:spPr/>
        <p:txBody>
          <a:bodyPr/>
          <a:lstStyle/>
          <a:p>
            <a:fld id="{E4D355CA-84B7-41B1-B164-8BB439CC7C6B}" type="slidenum">
              <a:rPr lang="en-GB" smtClean="0"/>
              <a:pPr/>
              <a:t>23</a:t>
            </a:fld>
            <a:endParaRPr lang="en-GB"/>
          </a:p>
        </p:txBody>
      </p:sp>
      <p:sp>
        <p:nvSpPr>
          <p:cNvPr id="5" name="Content Placeholder 4">
            <a:extLst>
              <a:ext uri="{FF2B5EF4-FFF2-40B4-BE49-F238E27FC236}">
                <a16:creationId xmlns:a16="http://schemas.microsoft.com/office/drawing/2014/main" id="{3B48A2B4-B245-4E81-8EE6-FEA3A7884F61}"/>
              </a:ext>
            </a:extLst>
          </p:cNvPr>
          <p:cNvSpPr>
            <a:spLocks noGrp="1"/>
          </p:cNvSpPr>
          <p:nvPr>
            <p:ph sz="quarter" idx="13"/>
          </p:nvPr>
        </p:nvSpPr>
        <p:spPr/>
        <p:txBody>
          <a:bodyPr/>
          <a:lstStyle/>
          <a:p>
            <a:pPr marL="457200" indent="-457200">
              <a:buFont typeface="+mj-lt"/>
              <a:buAutoNum type="arabicPeriod"/>
            </a:pPr>
            <a:r>
              <a:rPr lang="en-GB" sz="2000" dirty="0"/>
              <a:t>Theory and reflection combined</a:t>
            </a:r>
          </a:p>
          <a:p>
            <a:pPr marL="457200" indent="-457200">
              <a:buFont typeface="+mj-lt"/>
              <a:buAutoNum type="arabicPeriod"/>
            </a:pPr>
            <a:endParaRPr lang="en-GB" sz="2000" dirty="0"/>
          </a:p>
          <a:p>
            <a:pPr marL="457200" indent="-457200">
              <a:buFont typeface="+mj-lt"/>
              <a:buAutoNum type="arabicPeriod"/>
            </a:pPr>
            <a:r>
              <a:rPr lang="en-GB" sz="2000" dirty="0"/>
              <a:t>Ensure consistency in the quality of presentations </a:t>
            </a:r>
          </a:p>
          <a:p>
            <a:pPr marL="457200" indent="-457200">
              <a:buFont typeface="+mj-lt"/>
              <a:buAutoNum type="arabicPeriod"/>
            </a:pPr>
            <a:r>
              <a:rPr lang="en-GB" sz="2000" dirty="0"/>
              <a:t>Introduce weekly articles </a:t>
            </a:r>
          </a:p>
          <a:p>
            <a:endParaRPr lang="en-GB" dirty="0"/>
          </a:p>
          <a:p>
            <a:r>
              <a:rPr lang="en-GB" dirty="0"/>
              <a:t> </a:t>
            </a:r>
          </a:p>
          <a:p>
            <a:endParaRPr lang="en-GB" dirty="0"/>
          </a:p>
          <a:p>
            <a:endParaRPr lang="en-GB" dirty="0"/>
          </a:p>
        </p:txBody>
      </p:sp>
      <p:sp>
        <p:nvSpPr>
          <p:cNvPr id="6" name="Content Placeholder 5">
            <a:extLst>
              <a:ext uri="{FF2B5EF4-FFF2-40B4-BE49-F238E27FC236}">
                <a16:creationId xmlns:a16="http://schemas.microsoft.com/office/drawing/2014/main" id="{119D4FA0-092C-4EB8-8DA1-1E24355D6ED8}"/>
              </a:ext>
            </a:extLst>
          </p:cNvPr>
          <p:cNvSpPr>
            <a:spLocks noGrp="1"/>
          </p:cNvSpPr>
          <p:nvPr>
            <p:ph sz="quarter" idx="14"/>
          </p:nvPr>
        </p:nvSpPr>
        <p:spPr/>
        <p:txBody>
          <a:bodyPr/>
          <a:lstStyle/>
          <a:p>
            <a:pPr marL="342900" indent="-342900">
              <a:buFont typeface="Wingdings" panose="05000000000000000000" pitchFamily="2" charset="2"/>
              <a:buChar char="v"/>
            </a:pPr>
            <a:r>
              <a:rPr lang="en-GB" sz="1800" i="1" dirty="0"/>
              <a:t>“Excellently planned and really engaging. I loved the use of having service users and the leadership and management.” </a:t>
            </a:r>
          </a:p>
          <a:p>
            <a:pPr marL="342900" indent="-342900">
              <a:buFont typeface="Wingdings" panose="05000000000000000000" pitchFamily="2" charset="2"/>
              <a:buChar char="v"/>
            </a:pPr>
            <a:r>
              <a:rPr lang="en-GB" sz="1800" i="1" dirty="0"/>
              <a:t>“The mode of delivery was fantastic and flexible.”</a:t>
            </a:r>
          </a:p>
          <a:p>
            <a:pPr marL="342900" indent="-342900">
              <a:buFont typeface="Wingdings" panose="05000000000000000000" pitchFamily="2" charset="2"/>
              <a:buChar char="v"/>
            </a:pPr>
            <a:r>
              <a:rPr lang="en-GB" sz="1800" i="1" dirty="0"/>
              <a:t>“The breadth of experience of the guest speakers really helped me to learn.”</a:t>
            </a:r>
            <a:endParaRPr lang="en-US" sz="1800" i="1" dirty="0"/>
          </a:p>
          <a:p>
            <a:endParaRPr lang="en-GB" dirty="0"/>
          </a:p>
        </p:txBody>
      </p:sp>
      <p:sp>
        <p:nvSpPr>
          <p:cNvPr id="7" name="Content Placeholder 6">
            <a:extLst>
              <a:ext uri="{FF2B5EF4-FFF2-40B4-BE49-F238E27FC236}">
                <a16:creationId xmlns:a16="http://schemas.microsoft.com/office/drawing/2014/main" id="{A18722AB-40B6-4544-B8F8-8410FEA2B321}"/>
              </a:ext>
            </a:extLst>
          </p:cNvPr>
          <p:cNvSpPr>
            <a:spLocks noGrp="1"/>
          </p:cNvSpPr>
          <p:nvPr>
            <p:ph sz="quarter" idx="15"/>
          </p:nvPr>
        </p:nvSpPr>
        <p:spPr>
          <a:xfrm>
            <a:off x="4618828" y="2728800"/>
            <a:ext cx="2959199" cy="3164000"/>
          </a:xfrm>
        </p:spPr>
        <p:txBody>
          <a:bodyPr/>
          <a:lstStyle/>
          <a:p>
            <a:r>
              <a:rPr lang="en-GB" sz="2000" dirty="0"/>
              <a:t>Divide across two semesters 1 hour theory 2 hours reflection</a:t>
            </a:r>
          </a:p>
          <a:p>
            <a:r>
              <a:rPr lang="en-GB" sz="2000" dirty="0"/>
              <a:t> Clear guidance on presentations.  ?Grading by peers</a:t>
            </a:r>
          </a:p>
          <a:p>
            <a:r>
              <a:rPr lang="en-GB" sz="2000" dirty="0"/>
              <a:t>Set time for article discussion clear expectations or pre reading </a:t>
            </a:r>
          </a:p>
        </p:txBody>
      </p:sp>
    </p:spTree>
    <p:extLst>
      <p:ext uri="{BB962C8B-B14F-4D97-AF65-F5344CB8AC3E}">
        <p14:creationId xmlns:p14="http://schemas.microsoft.com/office/powerpoint/2010/main" val="374156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3B73-4C26-B74F-84FE-36870F9E6B80}"/>
              </a:ext>
            </a:extLst>
          </p:cNvPr>
          <p:cNvSpPr>
            <a:spLocks noGrp="1"/>
          </p:cNvSpPr>
          <p:nvPr>
            <p:ph type="ctrTitle"/>
          </p:nvPr>
        </p:nvSpPr>
        <p:spPr/>
        <p:txBody>
          <a:bodyPr/>
          <a:lstStyle/>
          <a:p>
            <a:r>
              <a:rPr lang="en-US" dirty="0"/>
              <a:t>Thank you</a:t>
            </a:r>
          </a:p>
        </p:txBody>
      </p:sp>
      <p:sp>
        <p:nvSpPr>
          <p:cNvPr id="3" name="Footer Placeholder 2">
            <a:extLst>
              <a:ext uri="{FF2B5EF4-FFF2-40B4-BE49-F238E27FC236}">
                <a16:creationId xmlns:a16="http://schemas.microsoft.com/office/drawing/2014/main" id="{1646C188-E772-F149-9C62-AD1DCD34365C}"/>
              </a:ext>
            </a:extLst>
          </p:cNvPr>
          <p:cNvSpPr>
            <a:spLocks noGrp="1"/>
          </p:cNvSpPr>
          <p:nvPr>
            <p:ph type="ftr" sz="quarter" idx="11"/>
          </p:nvPr>
        </p:nvSpPr>
        <p:spPr/>
        <p:txBody>
          <a:bodyPr/>
          <a:lstStyle/>
          <a:p>
            <a:r>
              <a:rPr lang="en-GB"/>
              <a:t>PRESENTATION TITLE (ADD VIA INSERT, HEADER &amp; FOOTER)</a:t>
            </a:r>
            <a:endParaRPr lang="en-GB" dirty="0"/>
          </a:p>
        </p:txBody>
      </p:sp>
      <p:sp>
        <p:nvSpPr>
          <p:cNvPr id="4" name="Slide Number Placeholder 3">
            <a:extLst>
              <a:ext uri="{FF2B5EF4-FFF2-40B4-BE49-F238E27FC236}">
                <a16:creationId xmlns:a16="http://schemas.microsoft.com/office/drawing/2014/main" id="{38CA7597-0AA4-6845-B2D9-EAA8DE219597}"/>
              </a:ext>
            </a:extLst>
          </p:cNvPr>
          <p:cNvSpPr>
            <a:spLocks noGrp="1"/>
          </p:cNvSpPr>
          <p:nvPr>
            <p:ph type="sldNum" sz="quarter" idx="12"/>
          </p:nvPr>
        </p:nvSpPr>
        <p:spPr/>
        <p:txBody>
          <a:bodyPr/>
          <a:lstStyle/>
          <a:p>
            <a:fld id="{E4D355CA-84B7-41B1-B164-8BB439CC7C6B}" type="slidenum">
              <a:rPr lang="en-GB" smtClean="0"/>
              <a:pPr/>
              <a:t>24</a:t>
            </a:fld>
            <a:endParaRPr lang="en-GB" dirty="0"/>
          </a:p>
        </p:txBody>
      </p:sp>
    </p:spTree>
    <p:extLst>
      <p:ext uri="{BB962C8B-B14F-4D97-AF65-F5344CB8AC3E}">
        <p14:creationId xmlns:p14="http://schemas.microsoft.com/office/powerpoint/2010/main" val="89034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AEE4-CC66-FE42-B0C3-2CC7AFD37D1C}"/>
              </a:ext>
            </a:extLst>
          </p:cNvPr>
          <p:cNvSpPr>
            <a:spLocks noGrp="1"/>
          </p:cNvSpPr>
          <p:nvPr>
            <p:ph type="ctrTitle"/>
          </p:nvPr>
        </p:nvSpPr>
        <p:spPr/>
        <p:txBody>
          <a:bodyPr>
            <a:normAutofit/>
          </a:bodyPr>
          <a:lstStyle/>
          <a:p>
            <a:r>
              <a:rPr lang="en-US" sz="4000" dirty="0"/>
              <a:t>Louise Cobb, Flic Horner, Katie Varley, Jessica Towne Tony Storton  and Jan leeks </a:t>
            </a:r>
          </a:p>
        </p:txBody>
      </p:sp>
      <p:sp>
        <p:nvSpPr>
          <p:cNvPr id="3" name="Subtitle 2">
            <a:extLst>
              <a:ext uri="{FF2B5EF4-FFF2-40B4-BE49-F238E27FC236}">
                <a16:creationId xmlns:a16="http://schemas.microsoft.com/office/drawing/2014/main" id="{8275DA97-5166-7F4B-BC83-F50AC8BEDCD7}"/>
              </a:ext>
            </a:extLst>
          </p:cNvPr>
          <p:cNvSpPr>
            <a:spLocks noGrp="1"/>
          </p:cNvSpPr>
          <p:nvPr>
            <p:ph type="subTitle" idx="1"/>
          </p:nvPr>
        </p:nvSpPr>
        <p:spPr/>
        <p:txBody>
          <a:bodyPr/>
          <a:lstStyle/>
          <a:p>
            <a:r>
              <a:rPr lang="en-US" dirty="0"/>
              <a:t>Your presenters are: </a:t>
            </a:r>
          </a:p>
        </p:txBody>
      </p:sp>
      <p:sp>
        <p:nvSpPr>
          <p:cNvPr id="4" name="Footer Placeholder 3">
            <a:extLst>
              <a:ext uri="{FF2B5EF4-FFF2-40B4-BE49-F238E27FC236}">
                <a16:creationId xmlns:a16="http://schemas.microsoft.com/office/drawing/2014/main" id="{6E7F4D14-5620-EC41-A86C-6CC3CFD691B4}"/>
              </a:ext>
            </a:extLst>
          </p:cNvPr>
          <p:cNvSpPr>
            <a:spLocks noGrp="1"/>
          </p:cNvSpPr>
          <p:nvPr>
            <p:ph type="ftr" sz="quarter" idx="11"/>
          </p:nvPr>
        </p:nvSpPr>
        <p:spPr/>
        <p:txBody>
          <a:bodyPr/>
          <a:lstStyle/>
          <a:p>
            <a:r>
              <a:rPr lang="en-GB" dirty="0"/>
              <a:t>PRESENTATION TITLE (ADD VIA INSERT, HEADER &amp; FOOTER)</a:t>
            </a:r>
          </a:p>
        </p:txBody>
      </p:sp>
      <p:sp>
        <p:nvSpPr>
          <p:cNvPr id="5" name="Slide Number Placeholder 4">
            <a:extLst>
              <a:ext uri="{FF2B5EF4-FFF2-40B4-BE49-F238E27FC236}">
                <a16:creationId xmlns:a16="http://schemas.microsoft.com/office/drawing/2014/main" id="{6B584311-58F1-BD4D-8FED-50D72C3DED34}"/>
              </a:ext>
            </a:extLst>
          </p:cNvPr>
          <p:cNvSpPr>
            <a:spLocks noGrp="1"/>
          </p:cNvSpPr>
          <p:nvPr>
            <p:ph type="sldNum" sz="quarter" idx="12"/>
          </p:nvPr>
        </p:nvSpPr>
        <p:spPr/>
        <p:txBody>
          <a:bodyPr/>
          <a:lstStyle/>
          <a:p>
            <a:fld id="{E4D355CA-84B7-41B1-B164-8BB439CC7C6B}" type="slidenum">
              <a:rPr lang="en-GB" smtClean="0"/>
              <a:pPr/>
              <a:t>3</a:t>
            </a:fld>
            <a:endParaRPr lang="en-GB" dirty="0"/>
          </a:p>
        </p:txBody>
      </p:sp>
    </p:spTree>
    <p:extLst>
      <p:ext uri="{BB962C8B-B14F-4D97-AF65-F5344CB8AC3E}">
        <p14:creationId xmlns:p14="http://schemas.microsoft.com/office/powerpoint/2010/main" val="414853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latin typeface="Gill Sans MT" panose="020B0502020104020203" pitchFamily="34" charset="0"/>
              </a:rPr>
              <a:t>Why is Co-production vital to the curriculum </a:t>
            </a:r>
          </a:p>
        </p:txBody>
      </p:sp>
      <p:sp>
        <p:nvSpPr>
          <p:cNvPr id="2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latin typeface="Gill Sans MT" panose="020B0502020104020203" pitchFamily="34" charset="0"/>
              </a:rPr>
              <a:t>PPI often interpreted as consultation -  NICE guidelines, Healthwatch</a:t>
            </a:r>
          </a:p>
          <a:p>
            <a:r>
              <a:rPr lang="en-US" dirty="0">
                <a:solidFill>
                  <a:srgbClr val="FEFFFF"/>
                </a:solidFill>
                <a:latin typeface="Gill Sans MT" panose="020B0502020104020203" pitchFamily="34" charset="0"/>
              </a:rPr>
              <a:t> </a:t>
            </a:r>
          </a:p>
          <a:p>
            <a:r>
              <a:rPr lang="en-US" dirty="0">
                <a:solidFill>
                  <a:srgbClr val="FEFFFF"/>
                </a:solidFill>
                <a:latin typeface="Gill Sans MT" panose="020B0502020104020203" pitchFamily="34" charset="0"/>
              </a:rPr>
              <a:t>NMC standards 2018 - </a:t>
            </a:r>
            <a:r>
              <a:rPr lang="en-GB" dirty="0">
                <a:solidFill>
                  <a:srgbClr val="FEFFFF"/>
                </a:solidFill>
                <a:latin typeface="Gill Sans MT" panose="020B0502020104020203" pitchFamily="34" charset="0"/>
              </a:rPr>
              <a:t>curricula are co-produced with stakeholders who have experience relevant to the programme.</a:t>
            </a:r>
          </a:p>
          <a:p>
            <a:endParaRPr lang="en-GB" dirty="0">
              <a:solidFill>
                <a:srgbClr val="FEFFFF"/>
              </a:solidFill>
              <a:latin typeface="Gill Sans MT" panose="020B0502020104020203" pitchFamily="34" charset="0"/>
            </a:endParaRPr>
          </a:p>
          <a:p>
            <a:r>
              <a:rPr lang="en-GB" dirty="0">
                <a:solidFill>
                  <a:srgbClr val="FEFFFF"/>
                </a:solidFill>
                <a:latin typeface="Gill Sans MT" panose="020B0502020104020203" pitchFamily="34" charset="0"/>
              </a:rPr>
              <a:t>Being taught by, rather than taught about, will equip students to be more effective </a:t>
            </a:r>
            <a:r>
              <a:rPr lang="en-GB" baseline="-25000" dirty="0">
                <a:solidFill>
                  <a:srgbClr val="FEFFFF"/>
                </a:solidFill>
                <a:latin typeface="Gill Sans MT" panose="020B0502020104020203" pitchFamily="34" charset="0"/>
              </a:rPr>
              <a:t>(terry 2012)  </a:t>
            </a:r>
            <a:endParaRPr lang="en-US" baseline="-25000" dirty="0">
              <a:solidFill>
                <a:srgbClr val="FEFFFF"/>
              </a:solidFill>
              <a:latin typeface="Gill Sans MT" panose="020B0502020104020203" pitchFamily="34" charset="0"/>
            </a:endParaRPr>
          </a:p>
        </p:txBody>
      </p:sp>
      <p:sp>
        <p:nvSpPr>
          <p:cNvPr id="6" name="Footer Placeholder 3">
            <a:extLst>
              <a:ext uri="{FF2B5EF4-FFF2-40B4-BE49-F238E27FC236}">
                <a16:creationId xmlns:a16="http://schemas.microsoft.com/office/drawing/2014/main" id="{A8A99001-5296-CD41-B53E-483196D4ED86}"/>
              </a:ext>
            </a:extLst>
          </p:cNvPr>
          <p:cNvSpPr>
            <a:spLocks noGrp="1"/>
          </p:cNvSpPr>
          <p:nvPr>
            <p:ph type="ftr" sz="quarter" idx="11"/>
          </p:nvPr>
        </p:nvSpPr>
        <p:spPr>
          <a:xfrm>
            <a:off x="795528" y="6382512"/>
            <a:ext cx="6757416" cy="320040"/>
          </a:xfrm>
        </p:spPr>
        <p:txBody>
          <a:bodyPr>
            <a:normAutofit/>
          </a:bodyPr>
          <a:lstStyle/>
          <a:p>
            <a:pPr>
              <a:spcAft>
                <a:spcPts val="600"/>
              </a:spcAft>
            </a:pPr>
            <a:r>
              <a:rPr lang="en-GB" sz="1000"/>
              <a:t>PRESENTATION TITLE (ADD VIA INSERT, HEADER &amp; FOOTER)</a:t>
            </a:r>
          </a:p>
        </p:txBody>
      </p:sp>
      <p:sp>
        <p:nvSpPr>
          <p:cNvPr id="7" name="Slide Number Placeholder 4">
            <a:extLst>
              <a:ext uri="{FF2B5EF4-FFF2-40B4-BE49-F238E27FC236}">
                <a16:creationId xmlns:a16="http://schemas.microsoft.com/office/drawing/2014/main" id="{3AF85BD6-2B3D-A24A-9E8D-4D11D7BB5F42}"/>
              </a:ext>
            </a:extLst>
          </p:cNvPr>
          <p:cNvSpPr>
            <a:spLocks noGrp="1"/>
          </p:cNvSpPr>
          <p:nvPr>
            <p:ph type="sldNum" sz="quarter" idx="12"/>
          </p:nvPr>
        </p:nvSpPr>
        <p:spPr>
          <a:xfrm>
            <a:off x="10707624" y="6175188"/>
            <a:ext cx="685800" cy="320040"/>
          </a:xfrm>
        </p:spPr>
        <p:txBody>
          <a:bodyPr>
            <a:normAutofit/>
          </a:bodyPr>
          <a:lstStyle/>
          <a:p>
            <a:pPr>
              <a:spcAft>
                <a:spcPts val="600"/>
              </a:spcAft>
            </a:pPr>
            <a:fld id="{E4D355CA-84B7-41B1-B164-8BB439CC7C6B}" type="slidenum">
              <a:rPr lang="en-GB" sz="1000">
                <a:solidFill>
                  <a:srgbClr val="FFFFFF"/>
                </a:solidFill>
              </a:rPr>
              <a:pPr>
                <a:spcAft>
                  <a:spcPts val="600"/>
                </a:spcAft>
              </a:pPr>
              <a:t>4</a:t>
            </a:fld>
            <a:endParaRPr lang="en-GB" sz="1000">
              <a:solidFill>
                <a:srgbClr val="FFFFFF"/>
              </a:solidFill>
            </a:endParaRPr>
          </a:p>
        </p:txBody>
      </p:sp>
    </p:spTree>
    <p:extLst>
      <p:ext uri="{BB962C8B-B14F-4D97-AF65-F5344CB8AC3E}">
        <p14:creationId xmlns:p14="http://schemas.microsoft.com/office/powerpoint/2010/main" val="98684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484B10-89BA-7D4A-9FC5-A3DF5250C717}"/>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latin typeface="Gill Sans MT" panose="020B0502020104020203" pitchFamily="34" charset="0"/>
              </a:rPr>
              <a:t>Inclusive participation </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DE96675-20BE-5B48-A80C-3CEC14C7499E}"/>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latin typeface="Gill Sans MT" panose="020B0502020104020203" pitchFamily="34" charset="0"/>
              </a:rPr>
              <a:t>Invited to module team </a:t>
            </a:r>
          </a:p>
          <a:p>
            <a:r>
              <a:rPr lang="en-US" dirty="0">
                <a:solidFill>
                  <a:srgbClr val="FEFFFF"/>
                </a:solidFill>
                <a:latin typeface="Gill Sans MT" panose="020B0502020104020203" pitchFamily="34" charset="0"/>
              </a:rPr>
              <a:t>Planning and co-writing case studies </a:t>
            </a:r>
          </a:p>
          <a:p>
            <a:r>
              <a:rPr lang="en-US" dirty="0">
                <a:solidFill>
                  <a:srgbClr val="FEFFFF"/>
                </a:solidFill>
                <a:latin typeface="Gill Sans MT" panose="020B0502020104020203" pitchFamily="34" charset="0"/>
              </a:rPr>
              <a:t>Co-design of supervision template </a:t>
            </a:r>
          </a:p>
          <a:p>
            <a:r>
              <a:rPr lang="en-US" dirty="0">
                <a:solidFill>
                  <a:srgbClr val="FEFFFF"/>
                </a:solidFill>
                <a:latin typeface="Gill Sans MT" panose="020B0502020104020203" pitchFamily="34" charset="0"/>
              </a:rPr>
              <a:t>Formulation of supervision groups</a:t>
            </a:r>
          </a:p>
          <a:p>
            <a:r>
              <a:rPr lang="en-US" dirty="0">
                <a:solidFill>
                  <a:srgbClr val="FEFFFF"/>
                </a:solidFill>
                <a:latin typeface="Gill Sans MT" panose="020B0502020104020203" pitchFamily="34" charset="0"/>
              </a:rPr>
              <a:t>Weekly Debriefing </a:t>
            </a:r>
          </a:p>
          <a:p>
            <a:r>
              <a:rPr lang="en-US" dirty="0">
                <a:solidFill>
                  <a:srgbClr val="FEFFFF"/>
                </a:solidFill>
                <a:latin typeface="Gill Sans MT" panose="020B0502020104020203" pitchFamily="34" charset="0"/>
              </a:rPr>
              <a:t>Paid for all the time worked  </a:t>
            </a:r>
          </a:p>
        </p:txBody>
      </p:sp>
      <p:sp>
        <p:nvSpPr>
          <p:cNvPr id="4" name="Slide Number Placeholder 3">
            <a:extLst>
              <a:ext uri="{FF2B5EF4-FFF2-40B4-BE49-F238E27FC236}">
                <a16:creationId xmlns:a16="http://schemas.microsoft.com/office/drawing/2014/main" id="{93F081EC-8130-6C4F-BAE9-3CBD12EE3BA5}"/>
              </a:ext>
            </a:extLst>
          </p:cNvPr>
          <p:cNvSpPr>
            <a:spLocks noGrp="1"/>
          </p:cNvSpPr>
          <p:nvPr>
            <p:ph type="sldNum" sz="quarter" idx="12"/>
          </p:nvPr>
        </p:nvSpPr>
        <p:spPr>
          <a:xfrm>
            <a:off x="10707624" y="6175188"/>
            <a:ext cx="685800" cy="320040"/>
          </a:xfrm>
        </p:spPr>
        <p:txBody>
          <a:bodyPr>
            <a:normAutofit/>
          </a:bodyPr>
          <a:lstStyle/>
          <a:p>
            <a:pPr>
              <a:spcAft>
                <a:spcPts val="600"/>
              </a:spcAft>
            </a:pPr>
            <a:fld id="{E4D355CA-84B7-41B1-B164-8BB439CC7C6B}" type="slidenum">
              <a:rPr lang="en-GB" sz="1000">
                <a:solidFill>
                  <a:srgbClr val="FFFFFF"/>
                </a:solidFill>
              </a:rPr>
              <a:pPr>
                <a:spcAft>
                  <a:spcPts val="600"/>
                </a:spcAft>
              </a:pPr>
              <a:t>5</a:t>
            </a:fld>
            <a:endParaRPr lang="en-GB" sz="1000">
              <a:solidFill>
                <a:srgbClr val="FFFFFF"/>
              </a:solidFill>
            </a:endParaRPr>
          </a:p>
        </p:txBody>
      </p:sp>
    </p:spTree>
    <p:extLst>
      <p:ext uri="{BB962C8B-B14F-4D97-AF65-F5344CB8AC3E}">
        <p14:creationId xmlns:p14="http://schemas.microsoft.com/office/powerpoint/2010/main" val="121094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a:extLst>
              <a:ext uri="{FF2B5EF4-FFF2-40B4-BE49-F238E27FC236}">
                <a16:creationId xmlns:a16="http://schemas.microsoft.com/office/drawing/2014/main" id="{5F31CCCA-B76E-5040-BF0F-9B34579F8B9E}"/>
              </a:ext>
            </a:extLst>
          </p:cNvPr>
          <p:cNvSpPr>
            <a:spLocks noGrp="1"/>
          </p:cNvSpPr>
          <p:nvPr>
            <p:ph type="title"/>
          </p:nvPr>
        </p:nvSpPr>
        <p:spPr>
          <a:xfrm>
            <a:off x="535020" y="685800"/>
            <a:ext cx="2780271" cy="5105400"/>
          </a:xfrm>
        </p:spPr>
        <p:txBody>
          <a:bodyPr vert="horz" lIns="91440" tIns="45720" rIns="91440" bIns="45720" rtlCol="0" anchor="ctr">
            <a:normAutofit/>
          </a:bodyPr>
          <a:lstStyle/>
          <a:p>
            <a:pPr>
              <a:lnSpc>
                <a:spcPct val="90000"/>
              </a:lnSpc>
            </a:pPr>
            <a:r>
              <a:rPr lang="en-US" sz="3400" kern="1200">
                <a:solidFill>
                  <a:srgbClr val="FFFFFF"/>
                </a:solidFill>
                <a:latin typeface="+mj-lt"/>
                <a:ea typeface="+mj-ea"/>
                <a:cs typeface="+mj-cs"/>
              </a:rPr>
              <a:t>Summative Assessment </a:t>
            </a:r>
          </a:p>
        </p:txBody>
      </p:sp>
      <p:sp>
        <p:nvSpPr>
          <p:cNvPr id="2" name="Slide Number Placeholder 1">
            <a:extLst>
              <a:ext uri="{FF2B5EF4-FFF2-40B4-BE49-F238E27FC236}">
                <a16:creationId xmlns:a16="http://schemas.microsoft.com/office/drawing/2014/main" id="{54D8D12C-660F-B444-A9B5-81F9F57A7DB4}"/>
              </a:ext>
            </a:extLst>
          </p:cNvPr>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a:spcAft>
                <a:spcPts val="600"/>
              </a:spcAft>
            </a:pPr>
            <a:fld id="{E4D355CA-84B7-41B1-B164-8BB439CC7C6B}" type="slidenum">
              <a:rPr lang="en-US" sz="1200">
                <a:solidFill>
                  <a:prstClr val="black">
                    <a:tint val="75000"/>
                  </a:prstClr>
                </a:solidFill>
              </a:rPr>
              <a:pPr>
                <a:spcAft>
                  <a:spcPts val="600"/>
                </a:spcAft>
              </a:pPr>
              <a:t>6</a:t>
            </a:fld>
            <a:endParaRPr lang="en-US" sz="1200">
              <a:solidFill>
                <a:prstClr val="black">
                  <a:tint val="75000"/>
                </a:prstClr>
              </a:solidFill>
            </a:endParaRPr>
          </a:p>
        </p:txBody>
      </p:sp>
      <p:graphicFrame>
        <p:nvGraphicFramePr>
          <p:cNvPr id="5" name="Content Placeholder 4">
            <a:extLst>
              <a:ext uri="{FF2B5EF4-FFF2-40B4-BE49-F238E27FC236}">
                <a16:creationId xmlns:a16="http://schemas.microsoft.com/office/drawing/2014/main" id="{FBD37136-B3E8-4373-A1F2-5FDED7AD0972}"/>
              </a:ext>
            </a:extLst>
          </p:cNvPr>
          <p:cNvGraphicFramePr>
            <a:graphicFrameLocks noGrp="1"/>
          </p:cNvGraphicFramePr>
          <p:nvPr>
            <p:ph idx="1"/>
            <p:extLst>
              <p:ext uri="{D42A27DB-BD31-4B8C-83A1-F6EECF244321}">
                <p14:modId xmlns:p14="http://schemas.microsoft.com/office/powerpoint/2010/main" val="48216533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765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EBE93C-731F-4C62-9EAF-D5CC66AFE45F}"/>
              </a:ext>
            </a:extLst>
          </p:cNvPr>
          <p:cNvSpPr>
            <a:spLocks noGrp="1"/>
          </p:cNvSpPr>
          <p:nvPr>
            <p:ph type="ctrTitle"/>
          </p:nvPr>
        </p:nvSpPr>
        <p:spPr>
          <a:xfrm>
            <a:off x="953999" y="3676261"/>
            <a:ext cx="10031157" cy="1063454"/>
          </a:xfrm>
        </p:spPr>
        <p:txBody>
          <a:bodyPr>
            <a:normAutofit fontScale="90000"/>
          </a:bodyPr>
          <a:lstStyle/>
          <a:p>
            <a:r>
              <a:rPr lang="en-GB" sz="4000" dirty="0"/>
              <a:t>Louise Cobb – Service User and Carer Perspective</a:t>
            </a:r>
            <a:br>
              <a:rPr lang="en-GB" dirty="0"/>
            </a:br>
            <a:br>
              <a:rPr lang="en-GB" dirty="0"/>
            </a:br>
            <a:endParaRPr lang="en-GB" dirty="0"/>
          </a:p>
        </p:txBody>
      </p:sp>
      <p:sp>
        <p:nvSpPr>
          <p:cNvPr id="5" name="Subtitle 4">
            <a:extLst>
              <a:ext uri="{FF2B5EF4-FFF2-40B4-BE49-F238E27FC236}">
                <a16:creationId xmlns:a16="http://schemas.microsoft.com/office/drawing/2014/main" id="{CED95BB1-4091-42C2-8A87-82B00237E1F4}"/>
              </a:ext>
            </a:extLst>
          </p:cNvPr>
          <p:cNvSpPr>
            <a:spLocks noGrp="1"/>
          </p:cNvSpPr>
          <p:nvPr>
            <p:ph type="subTitle" idx="1"/>
          </p:nvPr>
        </p:nvSpPr>
        <p:spPr>
          <a:xfrm>
            <a:off x="954000" y="1889998"/>
            <a:ext cx="10031156" cy="1539001"/>
          </a:xfrm>
        </p:spPr>
        <p:txBody>
          <a:bodyPr/>
          <a:lstStyle/>
          <a:p>
            <a:endParaRPr lang="en-GB" dirty="0"/>
          </a:p>
          <a:p>
            <a:r>
              <a:rPr lang="en-GB" dirty="0"/>
              <a:t>Student, Service User and Carers’ Perspective of involvement in a co-produced module</a:t>
            </a:r>
          </a:p>
        </p:txBody>
      </p:sp>
      <p:sp>
        <p:nvSpPr>
          <p:cNvPr id="7" name="Footer Placeholder 3">
            <a:extLst>
              <a:ext uri="{FF2B5EF4-FFF2-40B4-BE49-F238E27FC236}">
                <a16:creationId xmlns:a16="http://schemas.microsoft.com/office/drawing/2014/main" id="{6C0061EF-D8A1-D544-82E2-75E8C0A1A377}"/>
              </a:ext>
            </a:extLst>
          </p:cNvPr>
          <p:cNvSpPr>
            <a:spLocks noGrp="1"/>
          </p:cNvSpPr>
          <p:nvPr>
            <p:ph type="ftr" sz="quarter" idx="11"/>
          </p:nvPr>
        </p:nvSpPr>
        <p:spPr/>
        <p:txBody>
          <a:bodyPr/>
          <a:lstStyle/>
          <a:p>
            <a:r>
              <a:rPr lang="en-GB" b="1" dirty="0"/>
              <a:t>HSK Learning and Teaching Online Conference 2021: </a:t>
            </a:r>
          </a:p>
          <a:p>
            <a:r>
              <a:rPr lang="en-GB" b="1" dirty="0"/>
              <a:t>Embracing Diversity and Change </a:t>
            </a:r>
            <a:endParaRPr lang="en-GB" dirty="0"/>
          </a:p>
          <a:p>
            <a:endParaRPr lang="en-GB" dirty="0"/>
          </a:p>
        </p:txBody>
      </p:sp>
      <p:sp>
        <p:nvSpPr>
          <p:cNvPr id="8" name="Slide Number Placeholder 4">
            <a:extLst>
              <a:ext uri="{FF2B5EF4-FFF2-40B4-BE49-F238E27FC236}">
                <a16:creationId xmlns:a16="http://schemas.microsoft.com/office/drawing/2014/main" id="{D8838804-01B7-A24E-9175-FDD574AACC14}"/>
              </a:ext>
            </a:extLst>
          </p:cNvPr>
          <p:cNvSpPr>
            <a:spLocks noGrp="1"/>
          </p:cNvSpPr>
          <p:nvPr>
            <p:ph type="sldNum" sz="quarter" idx="12"/>
          </p:nvPr>
        </p:nvSpPr>
        <p:spPr/>
        <p:txBody>
          <a:bodyPr/>
          <a:lstStyle/>
          <a:p>
            <a:fld id="{E4D355CA-84B7-41B1-B164-8BB439CC7C6B}" type="slidenum">
              <a:rPr lang="en-GB" smtClean="0"/>
              <a:pPr/>
              <a:t>7</a:t>
            </a:fld>
            <a:endParaRPr lang="en-GB" dirty="0"/>
          </a:p>
        </p:txBody>
      </p:sp>
    </p:spTree>
    <p:extLst>
      <p:ext uri="{BB962C8B-B14F-4D97-AF65-F5344CB8AC3E}">
        <p14:creationId xmlns:p14="http://schemas.microsoft.com/office/powerpoint/2010/main" val="397401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g wearing a hat&#10;&#10;Description automatically generated">
            <a:extLst>
              <a:ext uri="{FF2B5EF4-FFF2-40B4-BE49-F238E27FC236}">
                <a16:creationId xmlns:a16="http://schemas.microsoft.com/office/drawing/2014/main" id="{4F4C2A61-4601-4B9A-90CA-E66B49A08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34084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p:txBody>
          <a:bodyPr/>
          <a:lstStyle/>
          <a:p>
            <a:br>
              <a:rPr lang="en-US" dirty="0"/>
            </a:br>
            <a:br>
              <a:rPr lang="en-US" dirty="0"/>
            </a:b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1102971" y="636890"/>
            <a:ext cx="10130179" cy="5584219"/>
          </a:xfrm>
        </p:spPr>
        <p:txBody>
          <a:bodyPr/>
          <a:lstStyle/>
          <a:p>
            <a:r>
              <a:rPr lang="en-GB" u="sng" dirty="0">
                <a:solidFill>
                  <a:schemeClr val="accent1"/>
                </a:solidFill>
                <a:latin typeface="Gill Sans MT" panose="020B0502020104020203" pitchFamily="34" charset="0"/>
              </a:rPr>
              <a:t>4Pi as a framework for the involvement of service users and carers – </a:t>
            </a:r>
          </a:p>
          <a:p>
            <a:r>
              <a:rPr lang="en-GB" u="sng" dirty="0">
                <a:solidFill>
                  <a:schemeClr val="accent1"/>
                </a:solidFill>
                <a:latin typeface="Gill Sans MT" panose="020B0502020104020203" pitchFamily="34" charset="0"/>
              </a:rPr>
              <a:t>in care, communities, strategy and education.</a:t>
            </a:r>
          </a:p>
          <a:p>
            <a:endParaRPr lang="en-GB" sz="2000" u="sng" dirty="0">
              <a:solidFill>
                <a:schemeClr val="accent1"/>
              </a:solidFill>
              <a:latin typeface="Gill Sans MT" panose="020B0502020104020203" pitchFamily="34" charset="0"/>
            </a:endParaRPr>
          </a:p>
          <a:p>
            <a:pPr marL="342900" indent="-342900">
              <a:buFont typeface="Arial" panose="020B0604020202020204" pitchFamily="34" charset="0"/>
              <a:buChar char="•"/>
            </a:pPr>
            <a:r>
              <a:rPr lang="en-GB" sz="2000" dirty="0">
                <a:solidFill>
                  <a:schemeClr val="accent1"/>
                </a:solidFill>
                <a:latin typeface="Gill Sans MT" panose="020B0502020104020203" pitchFamily="34" charset="0"/>
              </a:rPr>
              <a:t>PRINCIPLES</a:t>
            </a:r>
          </a:p>
          <a:p>
            <a:r>
              <a:rPr lang="en-GB" sz="2000" dirty="0">
                <a:solidFill>
                  <a:schemeClr val="accent1"/>
                </a:solidFill>
                <a:latin typeface="Gill Sans MT" panose="020B0502020104020203" pitchFamily="34" charset="0"/>
              </a:rPr>
              <a:t>Meaningful and inclusive involvement depends on a commitment to shared principles and values. This includes valuing the contribution of service users and carers equally to those of professionals.</a:t>
            </a:r>
          </a:p>
          <a:p>
            <a:pPr marL="342900" indent="-342900">
              <a:buFont typeface="Arial" panose="020B0604020202020204" pitchFamily="34" charset="0"/>
              <a:buChar char="•"/>
            </a:pPr>
            <a:r>
              <a:rPr lang="en-GB" sz="2000" dirty="0">
                <a:solidFill>
                  <a:schemeClr val="accent1"/>
                </a:solidFill>
                <a:latin typeface="Gill Sans MT" panose="020B0502020104020203" pitchFamily="34" charset="0"/>
              </a:rPr>
              <a:t>PURPOSE</a:t>
            </a:r>
          </a:p>
          <a:p>
            <a:r>
              <a:rPr lang="en-GB" sz="2000" dirty="0">
                <a:solidFill>
                  <a:schemeClr val="accent1"/>
                </a:solidFill>
                <a:latin typeface="Gill Sans MT" panose="020B0502020104020203" pitchFamily="34" charset="0"/>
              </a:rPr>
              <a:t>The purpose of involvement should be clear and clearly communicated to everyone involved in the activity as well as the wider organisation.</a:t>
            </a:r>
          </a:p>
          <a:p>
            <a:endParaRPr lang="en-GB" sz="1400" dirty="0">
              <a:solidFill>
                <a:schemeClr val="accent1"/>
              </a:solidFill>
              <a:latin typeface="Gill Sans MT" panose="020B0502020104020203" pitchFamily="34" charset="0"/>
            </a:endParaRPr>
          </a:p>
          <a:p>
            <a:r>
              <a:rPr lang="en-GB" sz="1400" dirty="0">
                <a:solidFill>
                  <a:schemeClr val="accent1"/>
                </a:solidFill>
                <a:latin typeface="Gill Sans MT" panose="020B0502020104020203" pitchFamily="34" charset="0"/>
              </a:rPr>
              <a:t>Developed by people with lived experience as part of the National Involvement Partnership (NIP) project, NSUN.org.uk, 2013</a:t>
            </a:r>
          </a:p>
          <a:p>
            <a:endParaRPr lang="en-GB" dirty="0"/>
          </a:p>
          <a:p>
            <a:endParaRPr lang="en-GB" dirty="0"/>
          </a:p>
          <a:p>
            <a:endParaRPr lang="en-GB" dirty="0"/>
          </a:p>
          <a:p>
            <a:r>
              <a:rPr lang="en-GB" dirty="0"/>
              <a:t> </a:t>
            </a:r>
          </a:p>
          <a:p>
            <a:endParaRPr lang="en-US" dirty="0"/>
          </a:p>
        </p:txBody>
      </p:sp>
    </p:spTree>
    <p:extLst>
      <p:ext uri="{BB962C8B-B14F-4D97-AF65-F5344CB8AC3E}">
        <p14:creationId xmlns:p14="http://schemas.microsoft.com/office/powerpoint/2010/main" val="19734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amond(in)">
                                      <p:cBhvr>
                                        <p:cTn id="10" dur="2000"/>
                                        <p:tgtEl>
                                          <p:spTgt spid="3">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amond(in)">
                                      <p:cBhvr>
                                        <p:cTn id="13" dur="2000"/>
                                        <p:tgtEl>
                                          <p:spTgt spid="3">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amond(in)">
                                      <p:cBhvr>
                                        <p:cTn id="16" dur="20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3">
                                            <p:txEl>
                                              <p:pRg st="0" end="0"/>
                                            </p:txEl>
                                          </p:spTgt>
                                        </p:tgtEl>
                                      </p:cBhvr>
                                    </p:animEffect>
                                    <p:animScale>
                                      <p:cBhvr>
                                        <p:cTn id="21" dur="250" autoRev="1" fill="hold"/>
                                        <p:tgtEl>
                                          <p:spTgt spid="3">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3">
                                            <p:txEl>
                                              <p:pRg st="1" end="1"/>
                                            </p:txEl>
                                          </p:spTgt>
                                        </p:tgtEl>
                                      </p:cBhvr>
                                    </p:animEffect>
                                    <p:animScale>
                                      <p:cBhvr>
                                        <p:cTn id="26" dur="250" autoRev="1" fill="hold"/>
                                        <p:tgtEl>
                                          <p:spTgt spid="3">
                                            <p:txEl>
                                              <p:pRg st="1" end="1"/>
                                            </p:txEl>
                                          </p:spTgt>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3">
                                            <p:txEl>
                                              <p:pRg st="3" end="3"/>
                                            </p:txEl>
                                          </p:spTgt>
                                        </p:tgtEl>
                                      </p:cBhvr>
                                    </p:animEffect>
                                    <p:animScale>
                                      <p:cBhvr>
                                        <p:cTn id="31" dur="250" autoRev="1" fill="hold"/>
                                        <p:tgtEl>
                                          <p:spTgt spid="3">
                                            <p:txEl>
                                              <p:pRg st="3" end="3"/>
                                            </p:txEl>
                                          </p:spTgt>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3">
                                            <p:txEl>
                                              <p:pRg st="4" end="4"/>
                                            </p:txEl>
                                          </p:spTgt>
                                        </p:tgtEl>
                                      </p:cBhvr>
                                    </p:animEffect>
                                    <p:animScale>
                                      <p:cBhvr>
                                        <p:cTn id="36" dur="250" autoRev="1" fill="hold"/>
                                        <p:tgtEl>
                                          <p:spTgt spid="3">
                                            <p:txEl>
                                              <p:pRg st="4" end="4"/>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3">
                                            <p:txEl>
                                              <p:pRg st="5" end="5"/>
                                            </p:txEl>
                                          </p:spTgt>
                                        </p:tgtEl>
                                      </p:cBhvr>
                                    </p:animEffect>
                                    <p:animScale>
                                      <p:cBhvr>
                                        <p:cTn id="41" dur="250" autoRev="1" fill="hold"/>
                                        <p:tgtEl>
                                          <p:spTgt spid="3">
                                            <p:txEl>
                                              <p:pRg st="5" end="5"/>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3">
                                            <p:txEl>
                                              <p:pRg st="6" end="6"/>
                                            </p:txEl>
                                          </p:spTgt>
                                        </p:tgtEl>
                                      </p:cBhvr>
                                    </p:animEffect>
                                    <p:animScale>
                                      <p:cBhvr>
                                        <p:cTn id="46" dur="250" autoRev="1" fill="hold"/>
                                        <p:tgtEl>
                                          <p:spTgt spid="3">
                                            <p:txEl>
                                              <p:pRg st="6" end="6"/>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grpId="0" nodeType="clickEffect">
                                  <p:stCondLst>
                                    <p:cond delay="0"/>
                                  </p:stCondLst>
                                  <p:childTnLst>
                                    <p:animEffect transition="out" filter="fade">
                                      <p:cBhvr>
                                        <p:cTn id="50" dur="500" tmFilter="0, 0; .2, .5; .8, .5; 1, 0"/>
                                        <p:tgtEl>
                                          <p:spTgt spid="3">
                                            <p:txEl>
                                              <p:pRg st="8" end="8"/>
                                            </p:txEl>
                                          </p:spTgt>
                                        </p:tgtEl>
                                      </p:cBhvr>
                                    </p:animEffect>
                                    <p:animScale>
                                      <p:cBhvr>
                                        <p:cTn id="51" dur="250" autoRev="1" fill="hold"/>
                                        <p:tgtEl>
                                          <p:spTgt spid="3">
                                            <p:txEl>
                                              <p:pRg st="8" end="8"/>
                                            </p:txEl>
                                          </p:spTgt>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3">
                                            <p:txEl>
                                              <p:pRg st="12" end="12"/>
                                            </p:txEl>
                                          </p:spTgt>
                                        </p:tgtEl>
                                      </p:cBhvr>
                                    </p:animEffect>
                                    <p:animScale>
                                      <p:cBhvr>
                                        <p:cTn id="56" dur="250" autoRev="1" fill="hold"/>
                                        <p:tgtEl>
                                          <p:spTgt spid="3">
                                            <p:txEl>
                                              <p:pRg st="12" end="12"/>
                                            </p:txEl>
                                          </p:spTgt>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7" presetClass="emph" presetSubtype="2" fill="hold" nodeType="clickEffect">
                                  <p:stCondLst>
                                    <p:cond delay="0"/>
                                  </p:stCondLst>
                                  <p:childTnLst>
                                    <p:animClr clrSpc="rgb" dir="cw">
                                      <p:cBhvr>
                                        <p:cTn id="60" dur="2000" fill="hold"/>
                                        <p:tgtEl>
                                          <p:spTgt spid="3"/>
                                        </p:tgtEl>
                                        <p:attrNameLst>
                                          <p:attrName>stroke.color</p:attrName>
                                        </p:attrNameLst>
                                      </p:cBhvr>
                                      <p:to>
                                        <a:schemeClr val="accent2"/>
                                      </p:to>
                                    </p:animClr>
                                    <p:set>
                                      <p:cBhvr>
                                        <p:cTn id="61" dur="2000" fill="hold"/>
                                        <p:tgtEl>
                                          <p:spTgt spid="3"/>
                                        </p:tgtEl>
                                        <p:attrNameLst>
                                          <p:attrName>stroke.on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3"/>
                                        </p:tgtEl>
                                        <p:attrNameLst>
                                          <p:attrName>fillcolor</p:attrName>
                                        </p:attrNameLst>
                                      </p:cBhvr>
                                      <p:to>
                                        <a:schemeClr val="accent2"/>
                                      </p:to>
                                    </p:animClr>
                                    <p:set>
                                      <p:cBhvr>
                                        <p:cTn id="66" dur="2000" fill="hold"/>
                                        <p:tgtEl>
                                          <p:spTgt spid="3"/>
                                        </p:tgtEl>
                                        <p:attrNameLst>
                                          <p:attrName>fill.type</p:attrName>
                                        </p:attrNameLst>
                                      </p:cBhvr>
                                      <p:to>
                                        <p:strVal val="solid"/>
                                      </p:to>
                                    </p:set>
                                    <p:set>
                                      <p:cBhvr>
                                        <p:cTn id="67" dur="2000" fill="hold"/>
                                        <p:tgtEl>
                                          <p:spTgt spid="3"/>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1"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animEffect transition="in" filter="blinds(horizontal)">
                                      <p:cBhvr>
                                        <p:cTn id="72" dur="500"/>
                                        <p:tgtEl>
                                          <p:spTgt spid="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1"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Effect transition="in" filter="blinds(horizontal)">
                                      <p:cBhvr>
                                        <p:cTn id="77" dur="500"/>
                                        <p:tgtEl>
                                          <p:spTgt spid="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1"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blinds(horizontal)">
                                      <p:cBhvr>
                                        <p:cTn id="82" dur="500"/>
                                        <p:tgtEl>
                                          <p:spTgt spid="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1"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blinds(horizontal)">
                                      <p:cBhvr>
                                        <p:cTn id="87" dur="500"/>
                                        <p:tgtEl>
                                          <p:spTgt spid="3">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1" nodeType="click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blinds(horizontal)">
                                      <p:cBhvr>
                                        <p:cTn id="92" dur="500"/>
                                        <p:tgtEl>
                                          <p:spTgt spid="3">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1"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blinds(horizontal)">
                                      <p:cBhvr>
                                        <p:cTn id="97" dur="500"/>
                                        <p:tgtEl>
                                          <p:spTgt spid="3">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1" nodeType="clickEffect">
                                  <p:stCondLst>
                                    <p:cond delay="0"/>
                                  </p:stCondLst>
                                  <p:childTnLst>
                                    <p:set>
                                      <p:cBhvr>
                                        <p:cTn id="101" dur="1" fill="hold">
                                          <p:stCondLst>
                                            <p:cond delay="0"/>
                                          </p:stCondLst>
                                        </p:cTn>
                                        <p:tgtEl>
                                          <p:spTgt spid="3">
                                            <p:txEl>
                                              <p:pRg st="8" end="8"/>
                                            </p:txEl>
                                          </p:spTgt>
                                        </p:tgtEl>
                                        <p:attrNameLst>
                                          <p:attrName>style.visibility</p:attrName>
                                        </p:attrNameLst>
                                      </p:cBhvr>
                                      <p:to>
                                        <p:strVal val="visible"/>
                                      </p:to>
                                    </p:set>
                                    <p:animEffect transition="in" filter="blinds(horizontal)">
                                      <p:cBhvr>
                                        <p:cTn id="102" dur="500"/>
                                        <p:tgtEl>
                                          <p:spTgt spid="3">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1" nodeType="clickEffect">
                                  <p:stCondLst>
                                    <p:cond delay="0"/>
                                  </p:stCondLst>
                                  <p:childTnLst>
                                    <p:set>
                                      <p:cBhvr>
                                        <p:cTn id="106" dur="1" fill="hold">
                                          <p:stCondLst>
                                            <p:cond delay="0"/>
                                          </p:stCondLst>
                                        </p:cTn>
                                        <p:tgtEl>
                                          <p:spTgt spid="3">
                                            <p:txEl>
                                              <p:pRg st="12" end="12"/>
                                            </p:txEl>
                                          </p:spTgt>
                                        </p:tgtEl>
                                        <p:attrNameLst>
                                          <p:attrName>style.visibility</p:attrName>
                                        </p:attrNameLst>
                                      </p:cBhvr>
                                      <p:to>
                                        <p:strVal val="visible"/>
                                      </p:to>
                                    </p:set>
                                    <p:animEffect transition="in" filter="blinds(horizontal)">
                                      <p:cBhvr>
                                        <p:cTn id="10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erts Theme">
  <a:themeElements>
    <a:clrScheme name="Custom 2">
      <a:dk1>
        <a:srgbClr val="203232"/>
      </a:dk1>
      <a:lt1>
        <a:srgbClr val="FFFFFF"/>
      </a:lt1>
      <a:dk2>
        <a:srgbClr val="203232"/>
      </a:dk2>
      <a:lt2>
        <a:srgbClr val="FFFFFF"/>
      </a:lt2>
      <a:accent1>
        <a:srgbClr val="9C5FB5"/>
      </a:accent1>
      <a:accent2>
        <a:srgbClr val="00B9E4"/>
      </a:accent2>
      <a:accent3>
        <a:srgbClr val="F53F5B"/>
      </a:accent3>
      <a:accent4>
        <a:srgbClr val="0073CF"/>
      </a:accent4>
      <a:accent5>
        <a:srgbClr val="45B382"/>
      </a:accent5>
      <a:accent6>
        <a:srgbClr val="FFCF20"/>
      </a:accent6>
      <a:hlink>
        <a:srgbClr val="0073CF"/>
      </a:hlink>
      <a:folHlink>
        <a:srgbClr val="9C5F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 xmlns="4ad138b4-2b68-4b70-945d-07f8f18b1c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BA85F447B164191BB36C258697B67" ma:contentTypeVersion="14" ma:contentTypeDescription="Create a new document." ma:contentTypeScope="" ma:versionID="ea511d05ca7f895fe9556935b5c9af34">
  <xsd:schema xmlns:xsd="http://www.w3.org/2001/XMLSchema" xmlns:xs="http://www.w3.org/2001/XMLSchema" xmlns:p="http://schemas.microsoft.com/office/2006/metadata/properties" xmlns:ns2="4ad138b4-2b68-4b70-945d-07f8f18b1c9a" xmlns:ns3="3c474641-ec36-472f-b125-6b1b0910eaa4" targetNamespace="http://schemas.microsoft.com/office/2006/metadata/properties" ma:root="true" ma:fieldsID="662270106d7a7e100bcac2c5f8d29899" ns2:_="" ns3:_="">
    <xsd:import namespace="4ad138b4-2b68-4b70-945d-07f8f18b1c9a"/>
    <xsd:import namespace="3c474641-ec36-472f-b125-6b1b0910ea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Information"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138b4-2b68-4b70-945d-07f8f18b1c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nformation" ma:index="12" nillable="true" ma:displayName="Information" ma:format="Dropdown" ma:internalName="Information">
      <xsd:simpleType>
        <xsd:restriction base="dms:Text">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474641-ec36-472f-b125-6b1b0910ea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C521DD-2673-4EE6-BB9B-DC5C3320FFBB}">
  <ds:schemaRefs>
    <ds:schemaRef ds:uri="http://schemas.microsoft.com/sharepoint/v3/contenttype/forms"/>
  </ds:schemaRefs>
</ds:datastoreItem>
</file>

<file path=customXml/itemProps2.xml><?xml version="1.0" encoding="utf-8"?>
<ds:datastoreItem xmlns:ds="http://schemas.openxmlformats.org/officeDocument/2006/customXml" ds:itemID="{EDD1FC41-23C7-41B0-B5F9-BF4CD38AD2ED}">
  <ds:schemaRef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4ad138b4-2b68-4b70-945d-07f8f18b1c9a"/>
    <ds:schemaRef ds:uri="3c474641-ec36-472f-b125-6b1b0910eaa4"/>
    <ds:schemaRef ds:uri="http://www.w3.org/XML/1998/namespace"/>
  </ds:schemaRefs>
</ds:datastoreItem>
</file>

<file path=customXml/itemProps3.xml><?xml version="1.0" encoding="utf-8"?>
<ds:datastoreItem xmlns:ds="http://schemas.openxmlformats.org/officeDocument/2006/customXml" ds:itemID="{421B8C57-903D-4D0E-8336-7B512F760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138b4-2b68-4b70-945d-07f8f18b1c9a"/>
    <ds:schemaRef ds:uri="3c474641-ec36-472f-b125-6b1b0910e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TotalTime>
  <Words>1031</Words>
  <Application>Microsoft Office PowerPoint</Application>
  <PresentationFormat>Widescreen</PresentationFormat>
  <Paragraphs>120</Paragraphs>
  <Slides>24</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Garamond</vt:lpstr>
      <vt:lpstr>Gill Sans MT</vt:lpstr>
      <vt:lpstr>Tw Cen MT</vt:lpstr>
      <vt:lpstr>Wingdings</vt:lpstr>
      <vt:lpstr>Herts Theme</vt:lpstr>
      <vt:lpstr>office theme</vt:lpstr>
      <vt:lpstr>SavonVTI</vt:lpstr>
      <vt:lpstr>PowerPoint Presentation</vt:lpstr>
      <vt:lpstr>A service user, carer and student perspective of  Co-Production in Leadership and Management </vt:lpstr>
      <vt:lpstr>Louise Cobb, Flic Horner, Katie Varley, Jessica Towne Tony Storton  and Jan leeks </vt:lpstr>
      <vt:lpstr>Why is Co-production vital to the curriculum </vt:lpstr>
      <vt:lpstr>Inclusive participation </vt:lpstr>
      <vt:lpstr>Summative Assessment </vt:lpstr>
      <vt:lpstr>Louise Cobb – Service User and Carer Perspective  </vt:lpstr>
      <vt:lpstr>PowerPoint Presentation</vt:lpstr>
      <vt:lpstr>  </vt:lpstr>
      <vt:lpstr>PowerPoint Presentation</vt:lpstr>
      <vt:lpstr>  </vt:lpstr>
      <vt:lpstr>PowerPoint Presentation</vt:lpstr>
      <vt:lpstr>Student Experience of Co-produced Learning Modules</vt:lpstr>
      <vt:lpstr>Perspective Is All Important</vt:lpstr>
      <vt:lpstr>All angles are necessary to synthesize a full understanding of the whole.</vt:lpstr>
      <vt:lpstr>PowerPoint Presentation</vt:lpstr>
      <vt:lpstr>Students may have been more sensitive when talking to experts by experience This intention was polite in nature, but may have resulted in performative reflections. Students may have avoided talking about subjects they feared may offend the service users.</vt:lpstr>
      <vt:lpstr>This could be seen as a positive, as students should be learning to be service user focused and compassionate.  However, using different communication styles with experts by experience vs professionals serves to reinforce stereotypes of service users as less academic or more sensitive than none-service users</vt:lpstr>
      <vt:lpstr>It is interesting to consider if the experience would have been different if students had not been aware which speakers were experts by experience and which were experts by profession.   However, the confrontation of stereotypes was a unique factor of the module...</vt:lpstr>
      <vt:lpstr>PowerPoint Presentation</vt:lpstr>
      <vt:lpstr>Why may some students develop stereotypes?</vt:lpstr>
      <vt:lpstr>PowerPoint Presentation</vt:lpstr>
      <vt:lpstr>Feedback from students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Leeks</dc:creator>
  <cp:lastModifiedBy>Jan Leeks</cp:lastModifiedBy>
  <cp:revision>6</cp:revision>
  <dcterms:created xsi:type="dcterms:W3CDTF">2021-06-30T17:09:30Z</dcterms:created>
  <dcterms:modified xsi:type="dcterms:W3CDTF">2021-07-02T13:44:11Z</dcterms:modified>
</cp:coreProperties>
</file>